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யின் மனிதர்களே மன்னவனை துதியுங்கள்
பறவைகளே பரிசுத்தராம் பரமனை துதிய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ாதி வானங்களே வானவரை துதியுங்கள்
மழையின் மேகங்களே மேலோனை துதியுங்கள்
ராஜாதி ராஜாவை கர்த்தாதி கர்த்தாவை 
கருத்துடன்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ென்றல் காற்றுகளே தேவனை துதியுங்கள்
தாரணி மனிதர்களே தம்பிரானை துதியுங்கள்
தாசர்கள் போற்றும் தன்னிகர் அற்றவனை
என்றென்றும்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ரின் ஜனங்களே கர்த்தாவை துதியுங்கள்
கர்த்தர் செய்த நன்மைகளை நினைத்து துதியுங்கள்
கண்களை கவர்ந்திடும் இயற்கை காட்சிகளை 
படைத்தோனை துதியுங்கள் --- பூமி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2026-07-25T14:32:15Z</dcterms:created>
  <dcterms:modified xsi:type="dcterms:W3CDTF">2026-07-25T14:32:15Z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