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3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துதிசெய் நீ ம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துதிசெய்- கிறிஸ்தேசுவ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சணுகாத பராபர வஸ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குமாரன் மெய்யான கிறிஸ்து – ஏ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ந்தரவான் தரையுந் தரு த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 மிகுந்த சவுந்தராநந்தன் – ஏ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ண்ணின காரியம் யாவும் முக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ும் விண்ணிலும் வாழ்ந்து சுகிக்க – ஏச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2026-09-08T12:20:43Z</dcterms:created>
  <dcterms:modified xsi:type="dcterms:W3CDTF">2026-09-08T12:20:43Z</dcterms:modified>
  <dc:title>துதிப் பாடல்கள் : 544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