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'er my Father's hand may guide me, 
All, all is well !
With Jesus walking still beside me, 
All, all is well ! 
Though shadows gather darkly o'er me, 
Still His love I'll tell; 
He trod the path of tears before me, 
All, all is v/ell ! 
He trod the path of tears before me : 
All, all is well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gh what I ask He oft denies me, 
All, all is well !
With what I need His grace supplies me, 
All, all is well ! 
Thro' joy or grief, thro' pain or pleasure.
Still His love I'll tell; 
He is my soul's eternal treasure : 
All, all is well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gh round my bark life's storms are beating, 
All, all is well !
I hear my Saviour's voice repeating, 
All, all is well ! 
And when I come to Jordan's river, 
Still His love I'll tell; 
And shout, while safely passing over, 
All, all is well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2026-07-30T15:25:59Z</dcterms:created>
  <dcterms:modified xsi:type="dcterms:W3CDTF">2026-07-30T15:25:59Z</dcterms:modified>
  <dc:title>Hymn : 725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