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ம்பியிருக்கிறேன்; நான் ஒருக்காலும் வெட்கமடையாதபடி செய்யும்; உமது நீதியினிமித்தம் என்னை விடுவ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ெவியை எனக்குச் சாய்த்து, சீக்கிரமாய் என்னைத் தப்புவியும்; நீர் எனக்குப் பலத்த துருகமும் எனக்கு அடைக்கலமான அரணுமாயிர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ெவியை எனக்குச் சாய்த்து, சீக்கிரமாய் என்னைத் தப்புவியும்; நீர் எனக்குப் பலத்த துருகமும் எனக்கு அடைக்கலமான அரணுமாயி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கன்மலையும் என் கோட்டையும் நீரே; உமது நாமத்தினிமித்தம் எனக்கு வழிகாட்டி, என்னை நடத்தியருள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க்கு மறைவாய் வைத்த வலைக்கு என்னை நீங்கலாக்கிவிடும்; தேவரீரே எனக்கு அரண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கையில் என் ஆவியை ஒப்புவிக்கிறேன்; சத்தியபரனாகிய கர்த்தாவே, நீர் என்னை மீட்டுக்கொண்ட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ண்மாயைகளைப் பற்றிக்கொள்ளுகிறவர்களை நான் வெறுத்து, கர்த்தரையே நம்பிய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கிருபையிலே களிகூர்ந்து மகிழுவேன்; நீர் என் உபத்திரவத்தைப் பார்த்து, என் ஆத்தும வியாகுலங்களை அறிந்திருக்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கிருபையிலே களிகூர்ந்து மகிழுவேன்; நீர் என் உபத்திரவத்தைப் பார்த்து, என் ஆத்தும வியாகுலங்களை அறிந்திருக்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த்துருவின் கையில் என்னை ஒப்புக்கொடாமல், என் பாதங்களை விசாலத்திலே நிறுத்த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இரங்கும் கர்த்தாவே, நான் நெருக்கப்படுகிறேன்; துக்கத்தினால் என் கண்ணும் என் ஆத்துமாவும் என் வயிறுங்கூடக் கருகிப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இரங்கும் கர்த்தாவே, நான் நெருக்கப்படுகிறேன்; துக்கத்தினால் என் கண்ணும் என் ஆத்துமாவும் என் வயிறுங்கூடக் கருகிப்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ிராணன் சஞ்சலத்தினாலும், என் வருஷங்கள் தவிப்பினாலும் கழிந்துபோயிற்று; என் அக்கிரமத்தினாலே என் பெலன் குறைந்து, என் எலும்புகள் உலர்ந்துபோ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ிராணன் சஞ்சலத்தினாலும், என் வருஷங்கள் தவிப்பினாலும் கழிந்துபோயிற்று; என் அக்கிரமத்தினாலே என் பெலன் குறைந்து, என் எலும்புகள் உலர்ந்து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ாகிய யாவர் நிமித்தமும், நான் என் அயலாருக்கு நிந்தையும், எனக்கு அறிமுகமானவர்களுக்கு அருக்களிப்புமானேன்; வீதியிலே என்னைக் கண்டவர்கள் எனக்கு விலகி ஓடிப்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ாகிய யாவர் நிமித்தமும், நான் என் அயலாருக்கு நிந்தையும், எனக்கு அறிமுகமானவர்களுக்கு அருக்களிப்புமானேன்; வீதியிலே என்னைக் கண்டவர்கள் எனக்கு விலகி ஓடிப்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த்தவனைப்போல எல்லாராலும் முழுவதும் மறக்கப்பட்டேன்; உடைந்தபாத்திரத்தைப் போலா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ேகர் சொல்லும் அவதூறைக் கேட்டேன்; எனக்கு விரோதமாக அவர்கள் ஏகமாய் ஆலோசனைபண்ணுகிறதினால் திகில் என்னைச் சூழ்ந்துகொண்டது; என் பிராணனை வாங்கத்தேட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ேகர் சொல்லும் அவதூறைக் கேட்டேன்; எனக்கு விரோதமாக அவர்கள் ஏகமாய் ஆலோசனைபண்ணுகிறதினால் திகில் என்னைச் சூழ்ந்துகொண்டது; என் பிராணனை வாங்கத்தேட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, கர்த்தாவே, உம்மை நம்பியிருக்கிறேன்; நீரே என் தேவன் என்று சொன்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ாலங்கள் உமது கரத்திலிருக்கிறது; என் சத்துருக்களின் கைக்கும் என்னைத் துன்பப்படுத்துகிறவர்களின் கைக்கும் என்னைத் தப்புவி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ாலங்கள் உமது கரத்திலிருக்கிறது; என் சத்துருக்களின் கைக்கும் என்னைத் துன்பப்படுத்துகிறவர்களின் கைக்கும் என்னைத் தப்புவிய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உமது முகத்தை உமது ஊழியக்காரன்மேல் பிரகாசிக்கப்பண்ணி, உமது கிருபையினாலே என்னை இரட்சிய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்மை நோக்கிக்கூப்பிட்டேன்; நான் வெட்கப்பட்டுப்போகாதபடி செய்யும்; துன்மார்க்கர் வெட்கப்பட்டுப் பாதாளத்தில் மவுனமாயிருக்கட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்மை நோக்கிக்கூப்பிட்டேன்; நான் வெட்கப்பட்டுப்போகாதபடி செய்யும்; துன்மார்க்கர் வெட்கப்பட்டுப் பாதாளத்தில் மவுனமாயிருக்கட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ுக்கு விரோதமாய்ப் பெருமையோடும் இகழ்ச்சியோடும் கடினமாய்ப் பேசுகிற பொய் உதடுகள் கட்டப்பட்டுப்போவ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ுக்கு விரோதமாய்ப் பெருமையோடும் இகழ்ச்சியோடும் கடினமாய்ப் பேசுகிற பொய் உதடுகள் கட்டப்பட்டுப்போவ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க்குப் பயந்தவர்களுக்கும், மனுபுத்திரருக்கு முன்பாக உம்மை நம்புகிறவர்களுக்கும், நீர் உண்டுபண்ணிவைத்திருக்கிற உம்முடைய நன்மை எவ்வளவு பெரிதாயிருக்கிறது!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க்குப் பயந்தவர்களுக்கும், மனுபுத்திரருக்கு முன்பாக உம்மை நம்புகிறவர்களுக்கும், நீர் உண்டுபண்ணிவைத்திருக்கிற உம்முடைய நன்மை எவ்வளவு பெரிதாயிருக்கிறது!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ருடைய அகங்காரத்துக்கு அவர்களை உமது சமுகத்தின் மறைவிலே மறைத்து, நாவுகளின் சண்டைக்கு அவர்களை விலக்கி, உமது கூடாரத்திலே ஒளித்துவைத்துக் காப்பாற்றுகிற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ருடைய அகங்காரத்துக்கு அவர்களை உமது சமுகத்தின் மறைவிலே மறைத்து, நாவுகளின் சண்டைக்கு அவர்களை விலக்கி, உமது கூடாரத்திலே ஒளித்துவைத்துக் காப்பாற்றுகிற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அரணான நகரத்தில் எனக்குத் தமது கிருபையை அதிசயமாய் விளங்கப்பண்ணினபடியால், அவருக்கு ஸ்தோத்திர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கண்களுக்கு முன்பாக இராதபடிக்கு வெட்டுண்டேன் என்று நான் என் மனக்கலக்கத்திலே சொன்னேன்; ஆனாலும் நான் உம்மைநோக்கிக் கூப்பிட்டபோது, என் விண்ணப்பங்களின் சத்தத்தைக் கேட்ட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கண்களுக்கு முன்பாக இராதபடிக்கு வெட்டுண்டேன் என்று நான் என் மனக்கலக்கத்திலே சொன்னேன்; ஆனாலும் நான் உம்மைநோக்கிக் கூப்பிட்டபோது, என் விண்ணப்பங்களின் சத்தத்தைக் கேட்ட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பரிசுத்தவான்களே, நீங்களெல்லாரும் அவரில் அன்புகூருங்கள்; உண்மையானவனைக் கர்த்தர் தற்காத்து, இடும்புசெய்கிறவனுக்குப் பூரணமாய்ப் பதிலள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பரிசுத்தவான்களே, நீங்களெல்லாரும் அவரில் அன்புகூருங்கள்; உண்மையானவனைக் கர்த்தர் தற்காத்து, இடும்புசெய்கிறவனுக்குப் பூரணமாய்ப் பதிலளி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க்குக் காத்திருக்கிறவர்களே, நீங்களெல்லாரும் திடமனதாயிருங்கள், அவர் உங்கள் இருதயத்தை ஸ்திரப்படுத்த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ీ శరణుజొచ్చి యున్నాను నన్నెన్నడును సిగ్గుపడనియ్యకుము నీ నీతినిబట్టి నన్ను ర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కు నీ చెవియొగ్గి నన్ను త్వరగా విడిపించుము నన్ను రక్షించుటకు నాకు ఆశ్రయశైలముగాను ప్రాకారమ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ల్లుగాను ఉ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కొండ నాకోట నీవే నీ నామమునుబట్టి త్రోవ చూపి నన్ను నడిపించుము నా ఆశ్రయదుర్గము నీ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న్ను చిక్కించుకొనుటకై శత్రువులు రహస్యముగా ఒడ్డిన వలలోనుండి నన్ను తప్ప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ఆత్మను నీ చేతికప్పగించుచున్నాను యెహోవా సత్యదేవా, నన్ను విమోచించువాడవు నీ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యెహోవాను నమ్ముకొని యున్నాను వ్యర్థమైన దేవతలను అనుసరించువారు నాకు అస హ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నా బాధను దృష్టించి యున్నావు నా ప్రాణబాధలను నీవు కనిపెట్టి యున్నావు కావున నీ కృపనుబట్ట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నందభరితుడనై సంతో ష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వు శత్రువులచేత నన్ను చెరపెట్టలేదు విశాలస్థలమున నా పాదములు నిలువబెట్ట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, నేను ఇరుకున పడియున్నాను, నన్ను కరుణింపుము విచారమువలన నా కన్ను క్షీణించుచున్నద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ము, నా దేహము క్షీణించ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బ్రదుకు దుఃఖముతో వెళ్లబుచ్చుచున్నాను నిట్టూర్పులు విడుచుటతో నా యేండ్లు గతించు చున్నవ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మునుబట్టి నా బలము తగ్గిపోవుచున్నది నా యెముకలు క్షీణించ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శత్రువులకందరికి నేను నిందాస్పదుడనైయున్నాను నా పొరుగువారికి విచారకారణముగా ఉన్నాను నా నెళవర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ీకరుడనై యున్నాను వీధిలో నన్ను చూచువారు నాయెదుటనుండి పారి 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ణమై స్మరణకు రాకున్న వానివలె మరువబడితిని ఓటికుండవంటి వాడ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నేకులు నామీద దురాలోచనలు చేయుచున్నారు నాకు ప్రాణహాని చేయుటకు యోచించుచున్నారు వారు గుసగుసలాడ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వినబడుచున్నది. నలుదిశలను నాకు భీతి కలుగ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, నీయందు నమి్మక యుంచియున్నాను నీవే నా దేవుడవని నేను అన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 కాలగతులు నీ వశములో నున్నవి. నా శత్రువుల చేతిలోనుండి నన్ను రక్షింపుము నన్ను తరుమువారి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ర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సేవకుని మీద నీ ముఖకాంతి ప్రకాశింపజేయుము నీ కృపచేత నన్ను ర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హోవా, నీకు మొఱ్ఱపెట్టియున్నాను నన్ను సిగ్గు నొందనియ్యకుము భక్తిహీనులు సిగ్గుపడుదురు గా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ాళమునందు వారు మౌనులై యు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బద్ధికుల పెదవులు మూయబడును గాక. వారు గర్వమును అసహ్యమును అగపరచుచు నీతి మంతులమీద కఠోరమైన మాట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లుక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యందు భయభక్తులుగలవారి నిమిత్తము నీవు దాచి యుంచిన మేలు యెంతో గొప్పది నరులయెదుట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్రయించువారి నిమిత్తము నీవు సిద్ధపరచిన మేలు ఎంతో గొప్ప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నుష్యుల కపటోపాయములు వారి నంటకుండ నీ సన్నిధి చాటున వారిని దాచుచున్నావు వాక్కలహము మాన్ప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డారములో దాచు చ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ప్రాకారముగల పట్టణములో యెహోవా తన కృపను ఆశ్చర్యకరముగా నాకు చూపియున్నాడు ఆయన స్తుతినొంద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భీతిచెందినవాడనైనీకు కనబడకుండ నేను నాశన మైతిననుకొంటిని అయినను నీకు నేను మొఱ్ఱపెట్టగా నీవ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జ్ఞాపనల ధ్వని నాలక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ెహోవా భక్తులారా, మీరందరు ఆయనను ప్రేమించుడి యెహోవా విశ్వాసులను కాపాడును గర్వ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ర్తించువారికి ఆయన గొప్ప ప్రతి కార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ెహోవాకొరకు కనిపెట్టువారలారా, మీరందరు మనస్సున ధైర్యము వహించి నిబ్బరముగా నుండుడి.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2026-10-20T07:33:40Z</dcterms:created>
  <dcterms:modified xsi:type="dcterms:W3CDTF">2026-10-20T07:33:40Z</dcterms:modified>
  <dc:title>కీర్తనలు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