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கை என்மேல் அமர்ந்து, கர்த்தர் என்னை ஆவிக்குள்ளாக்கி வெளியே கொண்டுபோய் எலும்புகள் நிறைந்த ஒரு பள்ளத்தாக்கின் நடுவில் நிறுத்த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கை என்மேல் அமர்ந்து, கர்த்தர் என்னை ஆவிக்குள்ளாக்கி வெளியே கொண்டுபோய் எலும்புகள் நிறைந்த ஒரு பள்ளத்தாக்கின் நடுவில் நிறுத்த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ை அவைகளின் அருகே சுற்றி நடக்கப்பண்ணினார்; இதோ, பள்ளத்தாக்கின் வெட்டவெளியிலே அந்த எலும்புகள் மகா திரளாய்க்கிடந்தது; அவைகள் மிகவும் உலர்ந்ததுமா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மனுபுத்திரனே, இந்த எலும்புகள் உயிரடையுமா என்று கேட்டார்; அதற்கு நான்: கர்த்தராகிய ஆண்டவரே, தேவரீர் அதை அறிவீர் என்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மனுபுத்திரனே, இந்த எலும்புகள் உயிரடையுமா என்று கேட்டார்; அதற்கு நான்: கர்த்தராகிய ஆண்டவரே, தேவரீர் அதை அறிவீர் என்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்: நீ இந்த எலும்புகளைக் குறித்துத் தீர்க்கதரிசனம் உரைத்து, அவைகளைப் பார்த்துச் சொல்லவேண்டியது என்னவென்றால்: உலர்ந்த எலும்புகளே, கர்த்தருடைய வார்த்தையைக் கேள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இந்த எலும்புகளை நோக்கி: இதோ, நான் உங்களுக்குள் ஆவியைப் பிரவேசிக்கப்பண்ணுவேன்; அப்பொழுது உயிரடைவ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இந்த எலும்புகளை நோக்கி: இதோ, நான் உங்களுக்குள் ஆவியைப் பிரவேசிக்கப்பண்ணுவேன்; அப்பொழுது உயிரடைவ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ங்கள்மேல் நரம்புகளைச் சேர்த்து, உங்கள்மேல் மாம்சத்தை உண்டாக்கி, உங்களைத் தோலினால் மூடி, உங்களில் ஆவியைக் கட்டளையிடுவேன்; அப்பொழுது நீங்கள் உயிரடைந்து, நான் கர்த்தர் என்று அறிந்துகொள்வீர்களென்று உரைக்கிறார் என்று சொல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ங்கள்மேல் நரம்புகளைச் சேர்த்து, உங்கள்மேல் மாம்சத்தை உண்டாக்கி, உங்களைத் தோலினால் மூடி, உங்களில் ஆவியைக் கட்டளையிடுவேன்; அப்பொழுது நீங்கள் உயிரடைந்து, நான் கர்த்தர் என்று அறிந்துகொள்வீர்களென்று உரைக்கிறார் என்று சொல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க் கட்டளையிட்டபடியே நான் தீர்க்கதரிசனம் உரைத்தேன்; நான் தீர்க்கதரிசனம் உரைக்கையில் ஒரு இரைச்சல் உண்டாயிற்று; இதோ, அசைவுண்டாகி, ஒவ்வொரு எலும்பும் தன்தன் எலும்போடே சேர்ந்துகொண்ட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க் கட்டளையிட்டபடியே நான் தீர்க்கதரிசனம் உரைத்தேன்; நான் தீர்க்கதரிசனம் உரைக்கையில் ஒரு இரைச்சல் உண்டாயிற்று; இதோ, அசைவுண்டாகி, ஒவ்வொரு எலும்பும் தன்தன் எலும்போடே சேர்ந்துகொண்ட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ார்த்துக்கொண்டிருக்கையில் இதோ, அவைகள்மேல் நரம்புகளும் மாம்சமும் உண்டாயிற்று, மேற்புறமெங்கும் தோலினால் மூடப்பட்டது; ஆனாலும் அவைகளில் ஆவி இல்லாத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ார்த்துக்கொண்டிருக்கையில் இதோ, அவைகள்மேல் நரம்புகளும் மாம்சமும் உண்டாயிற்று, மேற்புறமெங்கும் தோலினால் மூடப்பட்டது; ஆனாலும் அவைகளில் ஆவி இல்லாத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் என்னைப்பார்த்து: நீ ஆவியை நோக்கித் தீர்க்கதரிசனம் உரை; மனுபுத்திரனே, நீ தீர்க்கதரிசனம் உரைத்து, ஆவியை நோக்கி: கர்த்தராகிய ஆண்டவர் உரைக்கிறது என்னவென்றால், ஆவியே, நீ காற்றுத்திசை நான்கிலுமிருந்து வந்து, கொலையுண்ட இவர்கள் உயிரடையும்படிக்கு இவர்கள்மேல் ஊது என்கிறார் என்று சொல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் என்னைப்பார்த்து: நீ ஆவியை நோக்கித் தீர்க்கதரிசனம் உரை; மனுபுத்திரனே, நீ தீர்க்கதரிசனம் உரைத்து, ஆவியை நோக்கி: கர்த்தராகிய ஆண்டவர் உரைக்கிறது என்னவென்றால், ஆவியே, நீ காற்றுத்திசை நான்கிலுமிருந்து வந்து, கொலையுண்ட இவர்கள் உயிரடையும்படிக்கு இவர்கள்மேல் ஊது என்கிறார் என்று சொல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க் கற்பிக்கப்பட்டபடி நான் தீர்க்கதரிசனம் உரைத்தேன்; அப்பொழுது ஆவி அவர்களுக்குள் பிரவேசிக்க, அவர்கள் உயிரடைந்து, காலூன்றி, மகா பெரிய சேனையாய் நி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க் கற்பிக்கப்பட்டபடி நான் தீர்க்கதரிசனம் உரைத்தேன்; அப்பொழுது ஆவி அவர்களுக்குள் பிரவேசிக்க, அவர்கள் உயிரடைந்து, காலூன்றி, மகா பெரிய சேனையாய் நி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 என்னை நோக்கி: மனுபுத்திரனே, இந்த எலும்புகள் இஸ்ரவேல் வம்சத்தார் அனைவருமே; இதோ, அவர்கள் எங்கள் எலும்புகள் உலர்ந்துபோயிற்று; எங்கள் நம்பிக்கை அற்றுப்போயிற்று; நாங்கள் அறுப்புண்டுபோகிறோம் என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 என்னை நோக்கி: மனுபுத்திரனே, இந்த எலும்புகள் இஸ்ரவேல் வம்சத்தார் அனைவருமே; இதோ, அவர்கள் எங்கள் எலும்புகள் உலர்ந்துபோயிற்று; எங்கள் நம்பிக்கை அற்றுப்போயிற்று; நாங்கள் அறுப்புண்டுபோகிறோம் என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ீ தீர்க்கதரிசனம் உரைத்து, அவர்களோடே சொல்லவேண்டியது என்னவென்றால்: கர்த்தராகிய ஆண்டவர் உரைக்கிறார், இதோ, என் ஜனங்களே, நான் உங்கள் பிரேதக்குழிகளைத் திறந்து, உங்களை உங்கள் பிரேதக்குழிகளிலிருந்து வெளிப்படவும், உங்களை இஸ்ரவேல் தேசத்துக்குவரவும்பண்ண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ீ தீர்க்கதரிசனம் உரைத்து, அவர்களோடே சொல்லவேண்டியது என்னவென்றால்: கர்த்தராகிய ஆண்டவர் உரைக்கிறார், இதோ, என் ஜனங்களே, நான் உங்கள் பிரேதக்குழிகளைத் திறந்து, உங்களை உங்கள் பிரேதக்குழிகளிலிருந்து வெளிப்படவும், உங்களை இஸ்ரவேல் தேசத்துக்குவரவும்பண்ண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ஜனங்களே, நான் உங்கள் பிரேதக்குழிகளைத் திறந்து, உங்களை உங்கள் பிரேதக்குழிகளிலிருந்து வெளிப்படப்பண்ணும்போது, நான் கர்த்தர் என்று அறிந்துகொள்வ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ஆவியை உங்களுக்குள் வைப்பேன்; நீங்கள் உயிரடைவீர்கள்; நான் உங்களை உங்கள் தேசத்தில் வைப்பேன்; அப்பொழுது நான் கர்த்தர் என்று அறிந்துகொள்வீர்கள்; இதைச் சொன்னேன், இதைச் செய்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ஆவியை உங்களுக்குள் வைப்பேன்; நீங்கள் உயிரடைவீர்கள்; நான் உங்களை உங்கள் தேசத்தில் வைப்பேன்; அப்பொழுது நான் கர்த்தர் என்று அறிந்துகொள்வீர்கள்; இதைச் சொன்னேன், இதைச் செய்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ஆவியை உங்களுக்குள் வைப்பேன்; நீங்கள் உயிரடைவீர்கள்; நான் உங்களை உங்கள் தேசத்தில் வைப்பேன்; அப்பொழுது நான் கர்த்தர் என்று அறிந்துகொள்வீர்கள்; இதைச் சொன்னேன், இதைச் செய்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புத்திரனே, நீ ஒரு கோலை எடுத்து, அதிலே யூதாவுக்கும் அதைச்சேர்ந்த இஸ்ரவேல் புத்திரருக்கும் அடுத்தது என்று எழுதி; பின்பு வேறொரு கோலை எடுத்து, அதிலே எப்பிராயீமுக்கும் அதைச்சேர்ந்த இஸ்ரவேல் வம்சத்தார் அனைவருக்கும் அடுத்த யோசேப்பின் கோலென்று எழுத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புத்திரனே, நீ ஒரு கோலை எடுத்து, அதிலே யூதாவுக்கும் அதைச்சேர்ந்த இஸ்ரவேல் புத்திரருக்கும் அடுத்தது என்று எழுதி; பின்பு வேறொரு கோலை எடுத்து, அதிலே எப்பிராயீமுக்கும் அதைச்சேர்ந்த இஸ்ரவேல் வம்சத்தார் அனைவருக்கும் அடுத்த யோசேப்பின் கோலென்று எழுத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புத்திரனே, நீ ஒரு கோலை எடுத்து, அதிலே யூதாவுக்கும் அதைச்சேர்ந்த இஸ்ரவேல் புத்திரருக்கும் அடுத்தது என்று எழுதி; பின்பு வேறொரு கோலை எடுத்து, அதிலே எப்பிராயீமுக்கும் அதைச்சேர்ந்த இஸ்ரவேல் வம்சத்தார் அனைவருக்கும் அடுத்த யோசேப்பின் கோலென்று எழுத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ை ஒரே கோலாகும்படி ஒன்றோடொன்று இசையச்செய், அவைகள் உன் கையில் ஒன்றா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ின் பொருள் இன்னதென்று எங்களுக்கு அறிவிக்கமாட்டீரோ என்று உன் ஜனத்தின் புத்திரர் உன்னிடத்தில் கேட்டால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ர்களை நோக்கி: கர்த்தராகிய ஆண்டவர் உரைக்கிறது என்னவென்றால், எப்பிராயீமுக்கும் அதைச்சேர்ந்த இஸ்ரவேல் கோத்திரங்களுக்கும் அடுத்த யோசேப்பின் கோலை எடுத்து, அதை யூதாவின் கோலோடே சேர்த்து, அவைகளை ஒரே கோலாக்குவேன்; அவைகள் என் கையில் ஒன்றாகும் என்கிறார் என்று சொல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ர்களை நோக்கி: கர்த்தராகிய ஆண்டவர் உரைக்கிறது என்னவென்றால், எப்பிராயீமுக்கும் அதைச்சேர்ந்த இஸ்ரவேல் கோத்திரங்களுக்கும் அடுத்த யோசேப்பின் கோலை எடுத்து, அதை யூதாவின் கோலோடே சேர்த்து, அவைகளை ஒரே கோலாக்குவேன்; அவைகள் என் கையில் ஒன்றாகும் என்கிறார் என்று சொல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ர்களை நோக்கி: கர்த்தராகிய ஆண்டவர் உரைக்கிறது என்னவென்றால், எப்பிராயீமுக்கும் அதைச்சேர்ந்த இஸ்ரவேல் கோத்திரங்களுக்கும் அடுத்த யோசேப்பின் கோலை எடுத்து, அதை யூதாவின் கோலோடே சேர்த்து, அவைகளை ஒரே கோலாக்குவேன்; அவைகள் என் கையில் ஒன்றாகும் என்கிறார் என்று சொல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ர்களை நோக்கி: கர்த்தராகிய ஆண்டவர் உரைக்கிறது என்னவென்றால், எப்பிராயீமுக்கும் அதைச்சேர்ந்த இஸ்ரவேல் கோத்திரங்களுக்கும் அடுத்த யோசேப்பின் கோலை எடுத்து, அதை யூதாவின் கோலோடே சேர்த்து, அவைகளை ஒரே கோலாக்குவேன்; அவைகள் என் கையில் ஒன்றாகும் என்கிறார் என்று சொல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ொல்லும்போது, நீ எழுதின கோல்கள் அவர்களுடைய கண்களுக்கு முன்பாக உன் கையில் இருக்கவேண்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அவர்களை நோக்கி: கர்த்தராகிய ஆண்டவர் உரைக்கிறது என்னவென்றால், இதோ, நான் இஸ்ரவேல் வம்சத்தாரை அவர்கள் போயிருக்கும் ஜாதிகளிடத்திலிருந்து அழைத்து, சுற்றிலுமிருந்து அவர்களைச் சேர்த்து, அவர்களை அவர்கள் சுயதேசத்திலே வரப்பண்ண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அவர்களை நோக்கி: கர்த்தராகிய ஆண்டவர் உரைக்கிறது என்னவென்றால், இதோ, நான் இஸ்ரவேல் வம்சத்தாரை அவர்கள் போயிருக்கும் ஜாதிகளிடத்திலிருந்து அழைத்து, சுற்றிலுமிருந்து அவர்களைச் சேர்த்து, அவர்களை அவர்கள் சுயதேசத்திலே வரப்பண்ண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அவர்களை நோக்கி: கர்த்தராகிய ஆண்டவர் உரைக்கிறது என்னவென்றால், இதோ, நான் இஸ்ரவேல் வம்சத்தாரை அவர்கள் போயிருக்கும் ஜாதிகளிடத்திலிருந்து அழைத்து, சுற்றிலுமிருந்து அவர்களைச் சேர்த்து, அவர்களை அவர்கள் சுயதேசத்திலே வரப்பண்ண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ை இஸ்ரவேலின் மலைகளாகிய தேசத்திலே ஒரே ஜாதியாக்குவேன்; ஒரே ராஜா அவர்கள் எல்லாருக்கும் ராஜாவாக இருப்பார்; அவர் இனி இரண்டு ஜாதிகளாக இருப்பதில்லை: அவர்கள் இனி இரண்டு ராஜ்யங்களாகப் பிரிவதும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ை இஸ்ரவேலின் மலைகளாகிய தேசத்திலே ஒரே ஜாதியாக்குவேன்; ஒரே ராஜா அவர்கள் எல்லாருக்கும் ராஜாவாக இருப்பார்; அவர் இனி இரண்டு ஜாதிகளாக இருப்பதில்லை: அவர்கள் இனி இரண்டு ராஜ்யங்களாகப் பிரிவதும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னித் தங்கள் நரகலான விக்கிரகங்களினாலும் தங்கள் அருவருப்புகளினாலும் தங்களுடைய சகல மீறுதல்களினாலும் தங்களைத் தீட்டுப்படுத்துவதுமில்லை; அவர்கள் குடியிருந்து பாவஞ்செய்த எல்லா இடங்களிலிருந்தும் நான் அவர்களை நீங்கலாக்கி இரட்சித்து, அவர்களைச் சுத்தம்பண்ணுவேன்; அப்பொழுது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னித் தங்கள் நரகலான விக்கிரகங்களினாலும் தங்கள் அருவருப்புகளினாலும் தங்களுடைய சகல மீறுதல்களினாலும் தங்களைத் தீட்டுப்படுத்துவதுமில்லை; அவர்கள் குடியிருந்து பாவஞ்செய்த எல்லா இடங்களிலிருந்தும் நான் அவர்களை நீங்கலாக்கி இரட்சித்து, அவர்களைச் சுத்தம்பண்ணுவேன்; அப்பொழுது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னித் தங்கள் நரகலான விக்கிரகங்களினாலும் தங்கள் அருவருப்புகளினாலும் தங்களுடைய சகல மீறுதல்களினாலும் தங்களைத் தீட்டுப்படுத்துவதுமில்லை; அவர்கள் குடியிருந்து பாவஞ்செய்த எல்லா இடங்களிலிருந்தும் நான் அவர்களை நீங்கலாக்கி இரட்சித்து, அவர்களைச் சுத்தம்பண்ணுவேன்; அப்பொழுது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னித் தங்கள் நரகலான விக்கிரகங்களினாலும் தங்கள் அருவருப்புகளினாலும் தங்களுடைய சகல மீறுதல்களினாலும் தங்களைத் தீட்டுப்படுத்துவதுமில்லை; அவர்கள் குடியிருந்து பாவஞ்செய்த எல்லா இடங்களிலிருந்தும் நான் அவர்களை நீங்கலாக்கி இரட்சித்து, அவர்களைச் சுத்தம்பண்ணுவேன்; அப்பொழுது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தாசனாகிய தாவீது என்பவர் அவர்கள்மேல் ராஜாவாக இருப்பார்; அவர்கள் எல்லாருக்கும் ஒரே மேய்ப்பர் இருப்பார்; அப்பொழுது அவர்கள் என் நியாயங்களில் நடந்து, என் கட்டளைகளைக் கைக்கொண்டு, அவைகளின்படியே செய்த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தாசனாகிய தாவீது என்பவர் அவர்கள்மேல் ராஜாவாக இருப்பார்; அவர்கள் எல்லாருக்கும் ஒரே மேய்ப்பர் இருப்பார்; அப்பொழுது அவர்கள் என் நியாயங்களில் நடந்து, என் கட்டளைகளைக் கைக்கொண்டு, அவைகளின்படியே செய்த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என் தாசனாகிய யாக்கோபுக்குக் கொடுத்ததும், உங்கள் பிதாக்கள் குடியிருந்ததுமான தேசத்திலே குடியிருப்பார்கள்; அவர்களும் அவர்கள் பிள்ளைகளும் அவர்களுடைய பிள்ளைகளின் பிள்ளைகளும் அதிலே என்றென்றைக்கும் குடியிருப்பார்கள்; என் தாசனாகிய தாவீது என்பவர் என்றென்றைக்கும் அவர்களுக்கு அதிபதியாயிருப்ப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என் தாசனாகிய யாக்கோபுக்குக் கொடுத்ததும், உங்கள் பிதாக்கள் குடியிருந்ததுமான தேசத்திலே குடியிருப்பார்கள்; அவர்களும் அவர்கள் பிள்ளைகளும் அவர்களுடைய பிள்ளைகளின் பிள்ளைகளும் அதிலே என்றென்றைக்கும் குடியிருப்பார்கள்; என் தாசனாகிய தாவீது என்பவர் என்றென்றைக்கும் அவர்களுக்கு அதிபதியாயிருப்ப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என் தாசனாகிய யாக்கோபுக்குக் கொடுத்ததும், உங்கள் பிதாக்கள் குடியிருந்ததுமான தேசத்திலே குடியிருப்பார்கள்; அவர்களும் அவர்கள் பிள்ளைகளும் அவர்களுடைய பிள்ளைகளின் பிள்ளைகளும் அதிலே என்றென்றைக்கும் குடியிருப்பார்கள்; என் தாசனாகிய தாவீது என்பவர் என்றென்றைக்கும் அவர்களுக்கு அதிபதியாயிருப்ப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அவர்களோடே சமாதான உடன்படிக்கை செய்வேன்; அது அவர்களுக்கு நித்திய உடன்படிக்கையாயிருக்கும்; நான் அவர்களை நிலைப்படுத்தி, அவர்களை வர்த்திக்கப்பண்ணி, அவர்கள் நடுவிலே என் பரிசுத்தஸ்தலத்தை என்றென்றைக்கும் ஸ்தாபிப்ப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அவர்களோடே சமாதான உடன்படிக்கை செய்வேன்; அது அவர்களுக்கு நித்திய உடன்படிக்கையாயிருக்கும்; நான் அவர்களை நிலைப்படுத்தி, அவர்களை வர்த்திக்கப்பண்ணி, அவர்கள் நடுவிலே என் பரிசுத்தஸ்தலத்தை என்றென்றைக்கும் ஸ்தாபிப்ப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வாசஸ்தலம் அவர்களிடத்தில் இருக்கும், நான் அவர்கள் தேவனாயிருப்பேன், அவர்கள் என் ஜனமாயிருப்ப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ன் பரிசுத்த ஸ்தலம் அவர்கள் நடுவிலே என்றென்றைக்கும் இருக்கும்போது, நான் இஸ்ரவேலைப் பரிசுத்தம்பண்ணுகிற கர்த்தர் என்று ஜாதிகள்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ன் பரிசுத்த ஸ்தலம் அவர்கள் நடுவிலே என்றென்றைக்கும் இருக்கும்போது, நான் இஸ்ரவேலைப் பரிசுத்தம்பண்ணுகிற கர்த்தர் என்று ஜாதிகள் அறிந்துகொள்வார்கள் என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7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హస్తము నా మీదికి వచ్చెను. నేను ఆత్మవశుడనైయుండగా యెహోవా నన్ను తోడుకొని పోయి యెముక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ండియున్న యొక లోయలో నన్ను దింపెను. ఆయన వాటిమధ్య నన్ను ఇటు అటు నడిపించు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యెముకలనేకములు ఆ లోయలో కనబడెను, అవి కేవలము ఎండిపోయి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యననర పుత్రుడా, యెండిపోయిన యీ యెముకలు బ్రదుక గలవా? అని నన్నడుగగాప్రభువా యెహోవా అది నీకే తెలియ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ందుకాయనప్రవచన మెత్తి యెండిపోయిన యీ యెముకలతో ఇట్లనుముఎండి పోయిన యెముకలారా, యెహోవామాట ఆలక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ఈ యెముకలకు ప్రభువైన యెహోవా సెలవిచ్చున దేమనగామీరు బ్రదుకునట్లు నేను మీలోనికి జీవాత్మ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చుచున్నా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చర్మము కప్పిమీకు నరములనిచ్చి మీ మీద మాంసము పొదిగి చర్మము మీమీద కప్పెదను; మీలో జీవాత్మనుంచగా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్రదుకుదురు; అప్పుడునేను యెహోవానై యున్నానని మీర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ఆయన నాకిచ్చిన ఆజ్ఞప్రకారము నేను ప్రవచించు చుండగా గడగడమను ధ్వని యొకటి పుట్టెను; అప్పుడు ఎముక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దానితో ఒకటి కలిసి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ేను చూచుచుండగా నరములును మాంసమును వాటిమీదికి వచ్చెను, వాటిపైన చర్మము కప్పెను, అయితే వాట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ీవాత్మ ఎంత మాత్రమును లేక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ప్పడు ఆయననరపుత్రుడా; జీవాత్మవచ్చునట్లు ప్రవచించి ఇట్ల నుముప్రభువగ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నదేమనగాజీవాత్మా, నలుదిక్కులనుండివచ్చి హతులైన వీరు బ్రదుకునట్లు వారిమీద ఊపిరి విడువ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యన నా కాజ్ఞాపించినట్లు నేను ప్రవచింపగా జీవాత్మ వారిలోనికి వచ్చెను; వారు సజీవులై లేచి లెక్కిం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క్యముకాని మహా సైన్యమై నిలి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ప్పుడాయన నాతో ఇట్లనెను నరపుత్రుడా, ఈ యెముకలు ఇశ్రాయేలీయులనందరిని సూచించుచున్నవి. వారుమన యెముక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ండి పోయెను, మన ఆశ విఫలమాయెను, మనము నాశనమై పోతివిు అని యనుకొనుచ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కాబట్టి ప్రవచన మెత్తి వారితో ఇట్లనుముప్రభువగు యెహోవా సెల విచ్చునదేమనగానా ప్రజలారా, మీరున్న సమాధ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ను నేను తెరచెదను, సమాధులలోనుండి మిమ్మును బయ టికి రప్పించి ఇశ్రాయేలు దేశములోనికి తోడుకొని వచ్చె 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ా ప్రజలారా, నేను సమాధులను తెరచి సమాధులలోనున్న మిమ్మును బయటికి రప్పించ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ేను యెహోవానై యున్నానని మీరు తెలిసికొందురు, మీరు బ్రదుకునట్లు నా ఆత్మను మీలో ఉంచి మీ దేశ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మ్మును నివసింపజేసెదను, యెహోవానగు నేను మాట ఇచ్చి దానిని నెరవేర్తునని మీరు తెలిసికొందురు; ఇదే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రియు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రపుత్రుడా, నీవు కఱ్ఱతునక యొకటి తీసికొని దానిమీద యూదావారి దనియు, వారి తోటివార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దనియు పేళ్లు వ్రాయుము. మరియొక తునక తీసికొని దాని మీద ఎఫ్రాయిమునకు తునక, అనగా యోసే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ంశస్థులదనియు వారితోటి వారగు ఇశ్రాయేలువారి దనియు వ్రా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ప్పు డది యేకమైన తునకయగునట్లు ఒకదానితో ఒకటి జోడించుము, అవి నీ చేతిలో ఒకటే తునక య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ఇందులకు తాత్పర్యము మాకు తెలియజెప్పవా? అని నీ జనులు నిన్న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 రెండు తునకలను వారి సమక్ష మున నీవు చేతపట్టుకొని వారితో ఇట్లనుముప్రభువైన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నదేమనగాఎఫ్రాయిము చేతిలోనున్న తునక, అనగా ఏ తునకమీద ఇశ్రాయేలువారందరి పేళ్లును వారితోటి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ేళ్లును నేను ఉంచితినో యోసేపు అను ఆ తునకను యూదావారి తునకను నేను పట్టుకొని యొకటిగా జోడించి నా చేత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కమైన తునకగా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ఇట్లుండగా వారి కీలాగు చెప్ప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ప్రభువైన యెహోవా సెలవిచ్చునదేమనగాఏయే అన్యజనులలో ఇశ్రాయేలీయులు చెదరిపోయిరో ఆ యా అన్యజనుల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రక్షించి, వారు ఎచ్చటెచ్చట ఉన్నారో అచ్చటనుండి వారిని సమకూర్చి వారి స్వదేశ ములో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డుకొని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వారికమీదట ఎన్నటికిని రెండు జనములుగాను రెండు రాజ్యములుగాను ఉండ కుండునట్లు ఆ దేశములో ఇశ్రాయేలీయ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్వతముల 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ారిని ఏకజనముగా చేసి, వారికందరికి ఒక రాజునే నియమించెదను. తమ విగ్రహముల వలనగాని తాము చేసియున్న హే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ియలవలనగాని యే అతి క్రమక్రియలవలనగాని వారికమీదట తమ్మును అపవిత్ర పరచుకొనరు; తాము నివస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ోట్లన్నిటిలో వారు మానక పాపములు ఇక చేయకుండ వారిని రక్షించి వారిని పవిత్రపరచెదను, అప్పుడు వార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గుదురు, నేను వారి దేవుడనై యు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ా సేవకుడైన దావీదు వారికి రాజవును, వారికందరికి కాపరి యొక్కడే యుండును, వారు నా విధ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సరింతురు, నా కట్ట డలను గైకొని ఆచర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మీ పితరులు నివసించునట్లు నా సేవకుడైన యాకోబునకు నేనిచ్చిన దేశములో వారు నివసింతురు,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్లలును వారి పిల్లల పిల్లలును అక్కడ నిత్యము నివసింతురు, నా సేవకుడైన దావీదు ఎల్లకాలము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పతియై 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నేను వారితో సమాధా నార్థమైన నిబంధన చేసెదను, అది నాకును వారికిని నిత్య నిబంధనగా ఉండును,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స్థిరపరచెదను, వారిని విస్తరింపజేసి వారిమధ్య నా పరిశుద్ధస్థలమును నిత్యము ఉ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నా మందిరము వారికి పైగానుండును, నేను వారిదేవుడనై యుందును వారు నా జనులైయ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మరియు వారి మధ్య నా పరిశుద్ధస్థలము నిత్యము ఉండు టనుబట్టి యెహోవానైన నేను ఇశ్రాయేలీయులను ప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ుద్ధపరచువాడనని అన్య జనుల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2026-10-20T08:37:47Z</dcterms:created>
  <dcterms:modified xsi:type="dcterms:W3CDTF">2026-10-20T08:37:47Z</dcterms:modified>
  <dc:title>యెహెజ్కేలు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