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76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ைத்தையும் செய்து முடிக்கும் ஆற்றல் உள்ள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நினைத்தது ஒரு நாளும் தடைபடா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ீர் முடிவெடுத்தால் யார்தான் மாற்ற முட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ென முன்குறித்த எதைய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டியும் நிறைவேற்றி முடித்திடு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ே ஆராதனை உயிருள்ள நா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ான் எம்மாத்திரம் ஒரு பொருட்டாய் எண்ணுவதற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ைதோறும் கண்ணோக்கிப் பார்க்கி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மிடந்தோறும் விசாரித்து மகிழ்கி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ன்னைப் புடமிட்டால் பொன்னாக துலங்க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போகும் பாதைகளை அறிந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சொல்லை உணவு போலக் காத்துக்கொண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ான் எண்ணிமுடியா அதிசயம் செய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யப்படுத்தி கட்டுப்போடும் கர்த்தரே –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ித்தாலும் அணைக்கின்ற அன்ப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என் மீட்பரே உயிரோடு இருப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றுதி நாளில் மண்ணில் வந்து நிற்ப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ண்கள்தானே அந்நாளில் கா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ோது வருவீர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உள்ளம் ஏங்குதையா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9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2026-10-24T03:10:08Z</dcterms:created>
  <dcterms:modified xsi:type="dcterms:W3CDTF">2026-10-24T03:10:08Z</dcterms:modified>
  <dc:title>துதிப் பாடல்கள் : 190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