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heard the words of Laban's sons, saying, Jacob has taken away all that was our father's; and of that which was our father's has he got all this glor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heard the words of Laban's sons, saying, Jacob has taken away all that was our father's; and of that which was our father's has he got all this glo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heard the words of Laban's sons, saying, Jacob has taken away all that was our father's; and of that which was our father's has he got all this glo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acob beheld the countenance of Laban, and, behold, it was not toward him as befo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acob beheld the countenance of Laban, and, behold, it was not toward him as befo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Jacob, Return unto the land of your fathers, and to your kindred; and I will be with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Jacob, Return unto the land of your fathers, and to your kindred; and I will be with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acob sent and called Rachel and Leah to the field unto his floc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unto them, I see your father's countenance, that it is not toward me as before; but the God of my father has been with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unto them, I see your father's countenance, that it is not toward me as before; but the God of my father has been with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know that with all my power I have served your fa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r father has deceived me, and changed my wages ten times; but God suffered him not to hurt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r father has deceived me, and changed my wages ten times; but God suffered him not to hurt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he said thus, The speckled shall be your wages; then all the cattle bare speckled: and if he said thus, The striped with bands shall be your hire; then bare all the cattle striped with b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he said thus, The speckled shall be your wages; then all the cattle bare speckled: and if he said thus, The striped with bands shall be your hire; then bare all the cattle striped with b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he said thus, The speckled shall be your wages; then all the cattle bare speckled: and if he said thus, The striped with bands shall be your hire; then bare all the cattle striped with ban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God has taken away the cattle of your father, and given them to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time that the cattle conceived, that I lifted up mine eyes, and saw in a dream, and, behold, the rams which leaped upon the cattle were striped with bands, speckled, and grey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time that the cattle conceived, that I lifted up mine eyes, and saw in a dream, and, behold, the rams which leaped upon the cattle were striped with bands, speckled, and grey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gel of God spoke unto me in a dream, saying, Jacob: And I said, Here am 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ift up now yours eyes, and see, all the rams which leap upon the cattle are striped with bands, speckled, and greyed: for I have seen all that Laban does unto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ift up now yours eyes, and see, all the rams which leap upon the cattle are striped with bands, speckled, and greyed: for I have seen all that Laban does unto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am the God of Bethel, where you anointed the pillar, and where you vowed a vow unto me: now arise, get you out from this land, and return unto the land of your kindr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am the God of Bethel, where you anointed the pillar, and where you vowed a vow unto me: now arise, get you out from this land, and return unto the land of your kindr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am the God of Bethel, where you anointed the pillar, and where you vowed a vow unto me: now arise, get you out from this land, and return unto the land of your kindr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Rachel and Leah answered and said unto him, Is there yet any portion or inheritance for us in our father's hous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re we not counted of him strangers? for he has sold us, and has quite devoured also our mone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re we not counted of him strangers? for he has sold us, and has quite devoured also our mone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e riches which God has taken from our father, that is ours, and our children's: now then, whatsoever God has said unto you, 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e riches which God has taken from our father, that is ours, and our children's: now then, whatsoever God has said unto you, 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Jacob rose up, and set his sons and his wives upon came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carried away all his cattle, and all his goods which he had got, the cattle of his getting, which he had got in Padanaram, in order to go to Isaac his father in the land of Cana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carried away all his cattle, and all his goods which he had got, the cattle of his getting, which he had got in Padanaram, in order to go to Isaac his father in the land of Cana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ban went to shear his sheep: and Rachel had stolen the images that were her fathe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ban went to shear his sheep: and Rachel had stolen the images that were her father'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acob stole away unexpectedly to Laban the Syrian, in that he told him not that he fl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he fled with all that he had; and he rose up, and passed over the river, and set his face toward the mount Gil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he fled with all that he had; and he rose up, and passed over the river, and set his face toward the mount Gil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was told Laban on the third day that Jacob was fl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his brethren with him, and pursued after him seven days' journey; and they overtook him in the mount Gile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his brethren with him, and pursued after him seven days' journey; and they overtook him in the mount Gile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od came to Laban the Syrian in a dream by night, and said unto him, Take heed that you speak not to Jacob either good or b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od came to Laban the Syrian in a dream by night, and said unto him, Take heed that you speak not to Jacob either good or b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Laban overtook Jacob. Now Jacob had pitched his tent in the mount: and Laban with his brethren pitched in the mount of Gile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Laban overtook Jacob. Now Jacob had pitched his tent in the mount: and Laban with his brethren pitched in the mount of Gile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Laban said to Jacob, What have you done, that you have stolen away unexpectedly to me, and carried away my daughters, as captives taken with the sw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Laban said to Jacob, What have you done, that you have stolen away unexpectedly to me, and carried away my daughters, as captives taken with the sw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id you flee away secretly, and steal away from me; and did not tell me, that I might have sent you away with delight, and with songs, with timbrel, and with harp?]]></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id you flee away secretly, and steal away from me; and did not tell me, that I might have sent you away with delight, and with songs, with timbrel, and with harp?]]></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ve not suffered me to kiss my sons and my daughters? you have now done foolishly in so do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ve not suffered me to kiss my sons and my daughters? you have now done foolishly in so do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t is in the power of my hand to do you hurt: but the God of your father spoke unto me last night, saying, Take you heed that you speak not to Jacob either good or b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t is in the power of my hand to do you hurt: but the God of your father spoke unto me last night, saying, Take you heed that you speak not to Jacob either good or b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t is in the power of my hand to do you hurt: but the God of your father spoke unto me last night, saying, Take you heed that you speak not to Jacob either good or b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now, though you would essentially be gone, because you sore longed after your father's house, yet wherefore have you stolen my god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now, though you would essentially be gone, because you sore longed after your father's house, yet wherefore have you stolen my god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acob answered and said to Laban, Because I was afraid: for I said, Possibly you would take by force your daughters from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Jacob answered and said to Laban, Because I was afraid: for I said, Possibly you would take by force your daughters from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ith whomsoever you find your gods, let him not live: before our brethren discern you what is yours with me, and take it to you. For Jacob knew not that Rachel had stolen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ith whomsoever you find your gods, let him not live: before our brethren discern you what is yours with me, and take it to you. For Jacob knew not that Rachel had stolen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ith whomsoever you find your gods, let him not live: before our brethren discern you what is yours with me, and take it to you. For Jacob knew not that Rachel had stolen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Laban went into Jacob's tent, and into Leah's tent, and into the two maidservants' tents; but he found them not. Then went he out of Leah's tent, and entered into Rachel's ten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Laban went into Jacob's tent, and into Leah's tent, and into the two maidservants' tents; but he found them not. Then went he out of Leah's tent, and entered into Rachel's te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Laban went into Jacob's tent, and into Leah's tent, and into the two maidservants' tents; but he found them not. Then went he out of Leah's tent, and entered into Rachel's ten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Rachel had taken the images, and put them in the camel's furniture, and sat upon them. And Laban searched all the tent, but found them no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Rachel had taken the images, and put them in the camel's furniture, and sat upon them. And Laban searched all the tent, but found them no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 said to her father, Let it not displease my lord that I cannot rise up before you; for the custom of women is upon me. And he searched but found not the imag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 said to her father, Let it not displease my lord that I cannot rise up before you; for the custom of women is upon me. And he searched but found not the imag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 said to her father, Let it not displease my lord that I cannot rise up before you; for the custom of women is upon me. And he searched but found not the imag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acob was angry, and find fault with Laban: and Jacob answered and said to Laban, What is my trespass? what is my sin, that you have so hotly pursued after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Jacob was angry, and find fault with Laban: and Jacob answered and said to Laban, What is my trespass? what is my sin, that you have so hotly pursued after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ereas you have searched all my stuff, what have you found of all your household stuff? set it here before my brethren and your brethren, that they may judge between us bot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ereas you have searched all my stuff, what have you found of all your household stuff? set it here before my brethren and your brethren, that they may judge between us bot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ereas you have searched all my stuff, what have you found of all your household stuff? set it here before my brethren and your brethren, that they may judge between us bot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is twenty years have I been with you; your ewes and your she goats have not cast their young, and the rams of your flock have I not eate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is twenty years have I been with you; your ewes and your she goats have not cast their young, and the rams of your flock have I not eate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at which was torn of beasts I brought not unto you; I bare the loss of it; of my hand did you require it, whether stolen by day, or stolen by nigh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at which was torn of beasts I brought not unto you; I bare the loss of it; of my hand did you require it, whether stolen by day, or stolen by nigh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us I was; in the day the drought consumed me, and the frost by night; and my sleep departed from mine ey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us I was; in the day the drought consumed me, and the frost by night; and my sleep departed from mine ey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us have I been twenty years in your house; I served you fourteen years for your two daughters, and six years for your cattle: and you have changed my wages ten tim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us have I been twenty years in your house; I served you fourteen years for your two daughters, and six years for your cattle: and you have changed my wages ten tim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us have I been twenty years in your house; I served you fourteen years for your two daughters, and six years for your cattle: and you have changed my wages ten tim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Except the God of my father, the God of Abraham, and the fear of Isaac, had been with me, surely you had sent me away now empty. God has seen mine affliction and the labour of my hands, and rebuked you last night.]]></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Except the God of my father, the God of Abraham, and the fear of Isaac, had been with me, surely you had sent me away now empty. God has seen mine affliction and the labour of my hands, and rebuked you last nigh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Except the God of my father, the God of Abraham, and the fear of Isaac, had been with me, surely you had sent me away now empty. God has seen mine affliction and the labour of my hands, and rebuked you last nigh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Laban answered and said unto Jacob, These daughters are my daughters, and these children are my children, and these cattle are my cattle, and all that you see is mine: and what can I do this day unto these my daughters, or unto their children which they have bor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Laban answered and said unto Jacob, These daughters are my daughters, and these children are my children, and these cattle are my cattle, and all that you see is mine: and what can I do this day unto these my daughters, or unto their children which they have bor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Laban answered and said unto Jacob, These daughters are my daughters, and these children are my children, and these cattle are my cattle, and all that you see is mine: and what can I do this day unto these my daughters, or unto their children which they have bor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Now therefore come you, let us make a covenant, I and you; and let it be for a witness between me and you.]]></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Now therefore come you, let us make a covenant, I and you; and let it be for a witness between me and you.]]></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Jacob took a stone, and set it up for a pilla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Jacob said unto his brethren, Gather stones; and they took stones, and made an heap: and they did eat there upon the heap.]]></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Jacob said unto his brethren, Gather stones; and they took stones, and made an heap: and they did eat there upon the heap.]]></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Laban called it Jegarsahadutha: but Jacob called it Galee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Laban said, This heap is a witness between me and you this day. Therefore was the name of it called Galee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Laban said, This heap is a witness between me and you this day. Therefore was the name of it called Gale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Mizpah; for he said, The LORD watch between me and you, when we are absent one from another.]]></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Mizpah; for he said, The LORD watch between me and you, when we are absent one from anothe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Mizpah; for he said, The LORD watch between me and you, when we are absent one from anothe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If you shall afflict my daughters, or if you shall take other wives beside my daughters, no man is with us; see, God is witness between me and you.]]></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If you shall afflict my daughters, or if you shall take other wives beside my daughters, no man is with us; see, God is witness between me and you.]]></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Laban said to Jacob, Behold this heap, and behold this pillar, which I have cast between me and you:]]></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Laban said to Jacob, Behold this heap, and behold this pillar, which I have cast between me and you:]]></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is heap be witness, and this pillar be witness, that I will not pass over this heap to you, and that you shall not pass over this heap and this pillar unto me, for harm.]]></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is heap be witness, and this pillar be witness, that I will not pass over this heap to you, and that you shall not pass over this heap and this pillar unto me, for harm.]]></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 God of Abraham, and the God of Nahor, the God of their father, judge between us. And Jacob swore by the fear of his father Isaac.]]></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 God of Abraham, and the God of Nahor, the God of their father, judge between us. And Jacob swore by the fear of his father Isaac.]]></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 God of Abraham, and the God of Nahor, the God of their father, judge between us. And Jacob swore by the fear of his father Isaac.]]></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n Jacob offered sacrifice upon the mount, and called his brethren to eat bread: and they did eat bread, and tarried all night in the mount.]]></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n Jacob offered sacrifice upon the mount, and called his brethren to eat bread: and they did eat bread, and tarried all night in the mount.]]></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early in the morning Laban rose up, and kissed his sons and his daughters, and blessed them: and Laban departed, and returned unto his place.]]></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early in the morning Laban rose up, and kissed his sons and his daughters, and blessed them: and Laban departed, and returned unto his pla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லாபானுடைய குமாரர்: எங்கள் தகப்பனுக்கு உண்டானவைகள் யாவையும் யாக்கோபு எ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எங்கள் தகப்பனுடைய பொருளினாலே இந்தச் செல்வத்தையெல்லாம் அடைந்தான் என்றும் சொன்ன வா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லாபானின் முகத்தை யாக்கோபு பார்த்தபோது, அது நேற்று முந்தைநாள் இருந்ததுபோல் இராமல் வேறுபட்டி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யாக்கோபை நோக்கி: உன் பிதாக்களுடைய தேசத்திற்கும் உன் இனத்தாரிடத்திற்கும் நீ திரும்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னோடேகூட இ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க்கோபு, ராகேலையும் லேயாளையும் வெளியிலே தன் மந்தையிடத்தில்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நோக்கி: உங்கள் தகப்பனுடைய முகம் நேற்று முந்தைநாள் இருந்ததுபோல இருக்கவில்லையென்று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கிறது; ஆனாலும் என் தகப்பனுடைய தேவன் என்னோடேகூட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னால் இயன்றமட்டும் நான் உங்கள் தகப்பனுக்கு ஊழியஞ்செய்தேன் என்று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ங்கள் தகப்பனோ, என்னை வஞ்சித்து, என் சம்பளத்தைப் பத்துமுறை மாற்றினான்; ஆனாலும் அவ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செய்ய தேவன் அவனுக்கு இடங்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ள்ளியுள்ளவைகள் உன் சம்பளமாயிருக்கும் என்று அவன் சொன்னபோது, ஆடுகளெல்லாம் புள்ளியுள்ள குட்டி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 கலப்பு நிறமானவைகள் உன் சம்பளமாயிருக்கும் என்று அவன் சொன்னபோது, ஆடுகளெல்லாம் கலப்புநி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ளைப் 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விதமாய் தேவன் உங்கள் தகப்பனுடைய ஆடுகளை எடுத்து, எனக்கு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டுகள் பொலியும் காலத்திலே நான் கண்ட சொப்பனத்தில் என் கண்களை ஏறெடுத்துப் பார்க்கும்போது, ஆடு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ம் கடாக்கள் கலப்பு நிறமும் புள்ளியும் வரியும் உள்ளவைகளாக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தேவதூதன் ஒருவர் சொப்பனத்தில் யாக்கோபே என்றார்; இதோ, இ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 உன் கண்களை ஏறெடுத்துப்பார்; ஆடுகளோடே பொலியும் கடாக்களெல்லாம் கலப்புநி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ம் வரியுமுள்ளவைகளாய் இருக்கிறது; லாபான் உனக்குச் செய்கிற யாவை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தூணுக்கு அபிஷேகம் செய்து, எனக்கு ஒரு பொருத்தனையைப் பண்ணின பெத்தேலிலே உனக்குத் தரிசனமா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ப்பொழுது நீ எழுந்து, இந்தத் தேசத்தைவிட்டுப் புறப்பட்டு, உன் இனத்தாரிருக்கிற தேச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 என்று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ராகேலும் லேயாளும்: எங்கள் தகப்பன் வீட்டில் இனி எங்களுக்குப் பங்கும் சுதந்தரமு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ல் நாங்கள் அந்நியராய் எண்ணப்படவில்லையா? அவர் எங்களை விற்று, எங்கள் பணத்தையும் 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தேவன் எங்கள் தகப்பனிடத்திலிருந்து எடுத்த ஐசுவரியம் எல்லாம் நமக்கு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ம் உரியது; இப்படியிருக்க, தேவன் உமக்குச் சொன்னபடியெல்லாம் செய்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யாக்கோபு எழுந்து, தன் பிள்ளைகளையும் தன் மனைவிகளையும் ஒட்டகங்களின்மேல்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ன் பதான் அராமிலே சம்பாதித்த மிருகஜீவன்களாகிய மந்தைகள் அனைத்தையும் தன் பொருள்கள்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கானான் தேசத்தில் இருக்கிற தன் தகப்பனாகிய ஈசாக்கிடத்துக்குப் போக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லாபான், தன் ஆடுகளை மயிர்கத்தரிக்கப் போயிருந்தான்; அந்தச் சமயத்திலே ராகேல் தன் தகப்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ங்களைத் திருடி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க்கோபு தான் ஓடிப்போகிறதைச் சீரியனாகிய லாபானுக்கு அறிவியாமல், திருட்டளவாய்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ப்படியே அவன் தனக்கு உண்டானவைகளையெல்லாம் எடுத்துக்கொண்டு, ஆற்றைக் கடந்து, கீலேயாத் மலை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க்கோபு ஓடிப்போனது மூன்றாம் நாளிலே லாபானு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ன், தன் சகோதரரைக் கூட்டிக்கொண்டு, ஏழுநாள் பிரயாணபரியந்தம் அவனைத் தொடர்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 மலையிலே அவனைக் கண்டு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ன்று ராத்திரி தேவன் சீரியா தேசத்தானாகிய லாபானுக்குச் சொப்பனத்தில் தோன்றி: நீ யாக்கோபோடே நன்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த் தீமை ஒன்றும் பேசாதபடிக்கு எச்சரிக்கையாயி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லாபான் யாக்கோபினிடத்தில் வந்தான்; யாக்கோபு மலையிலே தன் கூடாரத்தைப் போட்டிருந்தான்; லாபானு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டேகூடக் கீலேயாத் மலையிலே கூடாரம்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லாபான் யாக்கோபை நோக்கி: நீ திருட்டளவாய்ப் புறப்பட்டு, என் குமாரத்திகளை யுத்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சிறைகளைப்போலக் கொண்டுவந்தது என்ன 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ஓடிப்போவதை மறைத்து, எனக்கு அறிவியாமல், திருட்டளவாய் என்னிடத்திலிருந்து வந்துவிட்ட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னைச் சந்தோஷமாய், சங்கீதம் மேளதாளம் கின்னரமுழக்கத்துடனே அனு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பிள்ளைகளையும் என் குமாரத்திகளையும் நான் முத்தஞ்செய்ய விடாமல் போனதென்ன? இந்தச் செய்கை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ல்லாமல் 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ங்களுக்குப் பொல்லாப்புச் செய்ய எனக்கு வல்லமையுண்டு; ஆகிலும் உங்கள் தகப்பனுடைய தேவ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டே நன்மையே அன்றித் தீமை ஒன்றும் பேசாதபடிக்கு எச்சரிக்கையாயிரு என்று நேற்று ராத்திரி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ப்பொழுதும் உன் தகப்பனுடைய வீட்டின்மேலுள்ள வாஞ்சையினால் புறப்பட்டுப்போகிறதானால் போக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ங்களை ஏன் திருடிக்கொண்டுபோகிறா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க்கோபு லாபானுக்குப் பிரதியுத்தரமாக: உம்முடைய குமாரத்திகளைப் பலாத்காரமாய்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ள்வீர் என்று நான் அஞ்சினதினாலே இப்படி வ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னாலும் யாரிடத்தில் உம்முடைய தெய்வங்களைக் கண்டுபிடிக்கிறீரோ, அவனை உயிரோடே விடவேண்டா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 ஏதாவது என் வசத்தில் உண்டானால் நீர் அதை நம்முடைய சகோதரருக்கு முன்பாகப் பரிசோதித்த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எடுத்துக்கொள்ளும் என்றான். ராகேல் அவைகளைத் திருடிக்கொண்டுவந்ததை யாக்கோபு அறியா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லாபான் யாக்கோபின் கூடாரத்திலும், லேயாளின் கூடாரத்திலும், இரண்டு வேலைக்கா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ம் பிரவேசித்துப் பார்த்தும் ஒன்றும் கண்டுபிடிக்கவில்லை; பின்பு, லேயாளின் கூடார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லின் கூடாரத்து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ராகேல் அந்தச் சுரூபங்களை எடுத்து, ஒட்டகச் சேணத்தின்கீழ் வைத்து, அதின்மேல் உட்கார்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 கூடாரம் எங்கும் தடவிப்பார்த்தும், அவைகளைக் கண்டுபி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ள் தன் தகப்பனை நோக்கி: என் ஆண்டவனாகிய உமக்கு முன்பாக நான் எழுந்திராததைக்குறி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ங்கொள்ளவேண்டாம்; ஸ்திரீகளுக்குள்ள வழிபாடு எனக்கு உண்டாயிருக்கிறது என்றாள்; அப்படியே அவன்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ங்களைத் தேடியும் கண்டுபி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யாக்கோபுக்குக் கோபம் எழும்பி, லாபானோடே வாக்குவாதம்பண்ணி: நீர் என்னை இ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மாய்த் தொடர்ந்துவரும்படிக்கு நான் செய்த தப்பிதம் என்ன? நான் செய்த துரோ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என் தட்டுமுட்டுகளையெல்லாம் தடவிப்பார்த்தீரே; உம்முடைய வீட்டுத் தட்டுமுட்டுகளில் என்ன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ர்? அதை என்னுடைய சகோதரருக்கும் உம்முடைய சகோதரருக்கும் முன்பாக இங்கே வை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ம் உமக்கும் நடுத்தீ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ந்த இருபது வருஷகாலமாய் நான் உம்மிடத்தில் இருந்தேன்; உம்முடைய செம்மறியாடுகளும் வெள்ளா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ழியவில்லை; உம்முடைய மந்தைகளின் கடாக்களை நான் தின்ன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றுண்டதை நான் உம்மிடத்துக்குக் கொண்டுவராமல், அதற்காக நான் உத்தரவாதம்பண்ணினேன்; ப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னதையும், இரவில் களவுபோனதையும் என் கையில் கேட்டு வா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கலிலே வெயிலும் இரவிலே குளிரும் என்னைப் பட்சித்தது; நித்திரை என் கண்களுக்குத் தூ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ப் பாடு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ந்த இருபது வருஷகாலம் உம்முடைய வீட்டிலே இருந்தேன்; பதினாலு வருஷம் உம்முடைய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க்காகவும், ஆறு வருஷம் உம்முடைய மந்தைக்காகவும் உம்மிடத்தில் சேவித்தேன்; பத்துமு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ளத்தை மா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என் பிதாவின் தேவனாகிய ஆபிரகாமின் தேவனும் ஈசாக்கின் பயபக்திக்குரியவரும் என்னோடிராமற்போ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என்னை வெறுமையாய் அனுப்பிவிட்டிருப்பீர்; தேவன் என் சிறுமையையும் என் கைப்பிரயா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நேற்று ராத்திரி உம்மைக் கடிந்துகொண்டா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லாபான் யாக்கோபுக்குப் பிரதியுத்தரமாக: இந்தக் குமாரத்திகள் என் குமாரத்திகள்,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என் பிள்ளைகள், இந்த மந்தை என் மந்தை; நீ காண்கிற யாவும் என்னுடையவைகள்; என் குமாரத்தி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யும், இவர்கள் பெற்ற பிள்ளைகளையும் இன்று நான் என்ன செய்ய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ப்பொழுதும் எனக்கும் உனக்கும் சாட்சியாயிருக்கும் பொருட்டு, நீயும்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க்கொள்ளக்கட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ழுது யாக்கோபு ஒரு கல்லை எடுத்து, அதைத் தூணாக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ன்னும் யாக்கோபு தன் சகோதரரைப் பார்த்து, கற்களைக் குவியலாகச் சேருங்கள் என்றான்; அவர்கள் க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வந்து, ஒரு குவியலாக்கி, அந்தக் குவியலின்மேல் போஜ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லாபான் அதற்கு ஜெகர்சகதூதா என்று பேரிட்டான்; யாக்கோபு அதற்குக் கலயெத்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ந்தக் குவியல் இன்று எனக்கும் உனக்கும் சாட்சி என்று லாபான் சொன்னபடியினாலே, அதின் பெயர் கல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ல்லாமலும் அவன்: நாம் ஒருவரை ஒருவர் விட்டு மறைந்தபின், நீ என் குமாரத்திகளைத் துயர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யல்லாமல் வேறே ஸ்திரீகளை விவாகம்பண்ணினாயானால், கர்த்தர் எனக்கும் உனக்கும் நடு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ணி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நம்முடனே ஒருவரும் இல்லை; பார், தேவனே எனக்கும் உனக்கும் சாட்சி என்று சொன்னபடியால், அது மிஸ்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ர் பெ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ன்னும் லாபான் யாக்கோபை நோக்கி: இதோ, இந்தக் குவியலையும் எனக்கும் உனக்கும் நடுவாக நான் நி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யு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தீங்கு செய்ய நான் இந்தக் குவியலைக் கடந்து உன்னிடத்துக்கு வராதபடிக்கும், நீ இந்தக் குவிய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ணையும் கடந்து என்னிடத்துக்கு வராதபடிக்கும் இந்தக் குவியலும் சாட்சி, இந்தத் தூணும்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ஆபிரகாமின் தேவனும் நாகோரின் தேவனும் அவர்கள் பிதாக்களின் தேவனுமாயிருக்கிறவர் நமக்குள்ளே நடு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ப்பாராக என்றான். அப்பொழுது யாக்கோபு தன் தகப்பனாகிய ஈசாக்கின் பயபக்திக்குரியவ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பின்பு யாக்கோபு மலையின்மேல் பலியிட்டு, போஜனம்பண்ணும்படி தன் சகோதரரை அழைத்தான்; அப்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 மலையிலே இராத்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லாபான் அதிகாலமே எழுந்திருந்து, தன் குமாரரையும் தன் குமாரத்திகளையும் முத்தஞ்செய்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ன். பின்பு லாபான் புறப்பட்டு, தன் இடத்துக்குத்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1]]></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2026-10-21T01:50:17Z</dcterms:created>
  <dcterms:modified xsi:type="dcterms:W3CDTF">2026-10-21T01:50:17Z</dcterms:modified>
  <dc:title>ஆதியாகமம்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