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ுஷன் விவேகியாயிருந்து, தனக்குத்தான் பிரயோஜனமாயிருக்கிறதினால் தேவனுக்குப் பிரயோஜனமாயிருப்ப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ுஷன் விவேகியாயிருந்து, தனக்குத்தான் பிரயோஜனமாயிருக்கிறதினால் தேவனுக்குப் பிரயோஜனமாயிருப்பான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பொல்லாப்பு பெரியதும், உம்முடைய அக்கிரமங்கள் முடிவில்லாதவைகளுமாய் இருக்கிறதல்லவ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ாய்த்தவனுக்குத் தாகத்துக்குத் தண்ணீர் கொடாமலும், பசித்தவனுக்கு போஜனம் கொடாமலும் போ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லவானுக்கே தேசத்தில் இடமுண்டாயிற்று; கனவான் அதில் குடியேற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தவைகளை வெறுமையாய் அனுப்பிவிட்டீர்; தாய்தகப்பன் இல்லாதவர்களின் புயங்கள் முறி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தவைகளை வெறுமையாய் அனுப்பிவிட்டீர்; தாய்தகப்பன் இல்லாதவர்களின் புயங்கள் முறி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ண்ணிகள் உம்மைச் சூழ்ந்திருக்கிறது; அசுப்பிலே உமக்கு வந்த பயங்கரம் உம்மைக் கலங்கப்பண்ண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பார்க்கக் கூடாதபடிக்கு இருள் வந்தது; ஜலப்பிரவாகம் உம்மை மூ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ரலோகத்தின் உன்னதங்களிலிருக்கிறார் அல்லவோ? நட்சத்திரங்களின் உயரத்தைப் பாரும், அவைகள் எத்தனை உயர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ரலோகத்தின் உன்னதங்களிலிருக்கிறார் அல்லவோ? நட்சத்திரங்களின் உயரத்தைப் பாரும், அவைகள் எத்தனை உயர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ிரம மாந்தர் பூர்வத்தில் நடந்த மார்க்கத்தைக் கவனித்துப் பார்த்தீர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லம் வருமுன்னே அவர்கள் வாடிப்போனார்கள்; அவர்களுடைய அஸ்திபாரத்தின்மேல் வெள்ளம் புரண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 சர்வவல்லவராலே எங்களுக்கு என்ன ஆகு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 சர்வவல்லவராலே எங்களுக்கு என்ன ஆகு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நிலைமை நிர்மூலமாகாமல் அவர்களுக்கு மீதியானதையோ அக்கினி பட்சித்ததென்பதை நீதிமான்கள் கண்டு சந்தோஷப்பட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நிலைமை நிர்மூலமாகாமல் அவர்களுக்கு மீதியானதையோ அக்கினி பட்சித்ததென்பதை நீதிமான்கள் கண்டு சந்தோஷப்பட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்றமில்லாதவன் அவர்களைப் பார்த்து நகை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ோடே பழகி சமாதானமாயிரும்; அதினால் உமக்கு நன்மை வ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ோடே பழகி சமாதானமாயிரும்; அதினால் உமக்கு நன்மை வ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ாயினின்று பிறந்த வேதப்பிரமாணத்தை ஏற்றுக்கொண்டு, அவர் வார்த்தைகளை உம்முடைய இருதயத்தில் வைத்துக்கொள்ளவேண்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 கூடாரத்துக்குத் தூரமாக்குவ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 கூடாரத்துக்குத் தூரமாக்குவ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தூளைப்போல் பொன்னையும், ஆற்றுக் கற்களைப்போல் ஓப்பீரின் தங்கத்தையும் சேர்த்துவைப்ப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தூளைப்போல் பொன்னையும், ஆற்றுக் கற்களைப்போல் ஓப்பீரின் தங்கத்தையும் சேர்த்துவைப்ப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ர்வவல்லவர் தாமே உமக்குப் பசும்பொன்னும் உமக்குச் சொக்க வெள்ளியுமாயிரு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ர்வவல்லவர்மேல் மனமகிழ்ச்சியாயிருந்து, தேவனுக்கு நேராக உம்முடைய முகத்தை ஏறெடுப்பீ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் அவரை நோக்கி விண்ணப்பம்பண்ண, அவர் உமக்குச் செவிகொடுப்பார்; அப்பொழுது நீர் உம்முடைய பொருத்தனைகளைச் செலுத்துவ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் அவரை நோக்கி விண்ணப்பம்பண்ண, அவர் உமக்குச் செவிகொடுப்பார்; அப்பொழுது நீர் உம்முடைய பொருத்தனைகளைச் செலுத்துவ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ஒரு காரியத்தை நிருணயம்பண்ணினால், அது உமக்கு நிலைவரப்படும்; உம்முடைய பாதைகளில் வெளிச்சம் பிரகாசி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ஒரு காரியத்தை நிருணயம்பண்ணினால், அது உமக்கு நிலைவரப்படும்; உம்முடைய பாதைகளில் வெளிச்சம் பிரகாசி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ுஷர் ஒடுக்கப்படும்போது திடப்படக்கடவர்கள் என்று நீர் சொல்ல, தாழ்ந்தோர் ரட்சிக்கப்ப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ுற்றமற்றிராதவனையுங்கூடத் தப்புவிப்பார்; உம்முடைய கைகளின் சுத்தத்தினிமித்தம் அவன் தப்பிப்போவா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ுற்றமற்றிராதவனையுங்கூடத் தப்புவிப்பார்; உம்முடைய கைகளின் சுத்தத்தினிமித்தம் அவன் தப்பிப்போவா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তৈমনীয ইলীফস উত্তর দ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ঈশ্বরের কি তোমার সাহায্যের প্রয়োজন আছে? না! এমনকি এক জন খুব জ্ঞানী লোকও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জনীয়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যদি ন্যায়পরাযণ হও তাহলে ঈশ্বরের কি কোন সাহায্য হয়? না! অথবা তুমি যদি অনিন্দনীয হও তাহল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ঈশ্বরের পক্ষে লাভজনক হয়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ইয়োব, তোমার সমীহর কারণেই কি ঈশ্বর তোমাকে সংশোধন করেন? এই কারণেই কি তিনি বিচারে তো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া, এর কারণ তুমি অনেক পাপ করেছো| ইয়োব, তুমি পাপ করা বন্ধ কর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তে পারে তোমার কোন ভাইকে টাকা ধার দিয়েছিলে, এবং সে য়ে তোমাকে তা ফেরত্‌ দেবে তা প্রমাণ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কিছু দেওয়ার জন্য তুমি তাকে বাধ্য করেছিলে| তুমি হয়তো ঋণের বন্ধক হিসেবে কোন দরিদ্র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 নিয়েছিলে| হয়তো অকারণেই তুমি এসব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ুমি হয়তো বা ক্ষুধার্ত ও শ্রান্ত মানুষকে খাবার ও জল দাও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য়োব তোমার প্রচুর খামারবাড়ি আছে| লোকরাও তোমায় সম্ম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এমন হতে পারে য়ে তুমি বিধ্বাদের কিছু না দিয়েই ফিরিযে দিয়েছো| হয়তো বা তুমি অনাথ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ারিত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জন্য তোমার চারদিকে ফাঁদ পাতা রযেছে এবং আকস্মিক সমস্যা তোমায় ভী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কারণেই এটা এত অন্ধকার য়ে তুমি দেখতে পাও না, এবং বন্যার মত জলরাশি তোমায় ডুবিয়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ঈশ্বর স্বর্গের উচ্চতম স্থানে বাস করেন| দেখ তারাগুলো কত উঁচুতে রযেছে| কিন্তু ঈশ্বর এতই উচে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েছেন য়ে ঈশ্বর তারাগুলোকে নীচের দিকে চেয়ে দে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ইয়োব তুমি বলেছিলে, ‘ঈশ্বর কি জানেন?’ ঈশ্বর কি কালো মেঘের ভেতর দিয়ে দেখতে পান এবং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তে পা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ঘন মেঘ আমাদের থেকে তাঁকে আড়াল করে, য়েহেতু তিনি আকাশ সীমার ওপর বহির্দেশে বিচরণ করেন তা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দেখতে পান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ইয়োব তুমি সেই পুরানো পথেই চলছো য়ে পথে অতীতের মন্দ লোকরা চ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মন্দ লোকরা তাদের সময়ের আগেই ধ্বংসপ্রাপ্ত হয়ে গেছে| বন্যায় তাদের ভিত ভেস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ঐ লোকগুলো ঈশ্বরকে বলেছিলো: ‘আমাদের একা ছেড়ে দিন! সর্বশক্তিমান ঈশ্বর আমাদের জন্য কিছুই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ন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বং ঈশ্বরই নানাবিধ ভালো জিনিস দিয়ে ওদের ঘর ভরিয়ে দিয়েছিলেন! না আমি মন্দ লোকের উপদেশ ম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ন্যায়পরাযণ লোকরা ওদের ধ্বংস হতে দেখবে এবং ঐ সব সত্‌ লোকই সুখী হবে| নির্দোষ লোকরা মন্দ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হ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‘সত্যই তোমার শএুরা বিনষ্ট হয়েছে! অগ্নি ওদের সব সম্পদ বালিয়ে দে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খন ইয়োব, নিজেকে ঈশ্বরের কাছে সঁপে দাও এবং তাঁর সঙ্গে শান্তি চুক্তি স্থাপন কর| এটা কর,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ভালো জিনিস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শিক্ষা গ্রহণ কর| তিনি যা বলেন, তাতে মনোয়োগ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য়োব, সর্বশক্তিমান ঈশ্বরের কাছে ফিরে এসো, তুমি উদ্ধার হয়ে যাবে| কিন্তু তুমি অবশ্য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গুলি থেকে অহিতকারী মন্দকে দূ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নিজের জমানো সোনাকে আবর্জনার বেশী কিছু ভেবো না, তোমার শ্রেষ্ঠ সোনাকেওনদীর নুড়ি-পাথরের মত তুচ্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বং সর্বশক্তিমান ঈশ্বরকে তোমার সোনা করে নাও| ঈশ্বরকে তোমার রূপোর স্তূপ হ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তুমি ঈশ্বরকে উপভোগ করতে পারবে| তারপর তুমি ঈশ্বরের সামনে দাঁড়া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ুমি তাঁর কাছে প্রার্থনা করবে এবং তিনি তোমার প্রার্থনা শুনবেন| তবেই তুমি তোমার প্রতিশ্রুতি রা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দি তুমি কিছু করবে বলে মনস্থির করে থাকো তাহলে তা ফলপ্রসূ হবে| এবং তোমার ভবিষ্যত্‌ অবশ্যই উজ্জ্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অহঙ্কারী লোকদের লজ্জায় ফেলেন| কিন্তু তিনি বিনযী লোকদের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তুমি, যারা ভুল করে তাদের সাহায্য করতে পারবে| তুমি ঈশ্বরের কাছে প্রার্থনা করবে এবং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 করে দেবেন| কেন? কারণ তুমি শুচি-শুদ্ধ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2026-10-20T05:18:52Z</dcterms:created>
  <dcterms:modified xsi:type="dcterms:W3CDTF">2026-10-20T05:18:52Z</dcterms:modified>
  <dc:title>ইয়োব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