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அரமனை வாசலிலிருக்கிற ராஜாவின் ஊழியக்காரர் மொர்தெகாயைப் பார்த்து: நீ ராஜாவின் கட்டளையை மீறுகிறது என்ன என்று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மான் மொர்தெகாய் தன்னை வணங்கி நமஸ்கரியாததைக் கண்டபோது, மூர்க்கம் நிறைந்தவன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 ಕಾರ್ಯಗಳಾದ ತರುವಾಯ ಅರಸನಾದ ಅಹಷ್ವೇರೋಷನು ಅಗಾಗ್ಯನಾದ ಹಮ್ಮೆದಾತನ ಮಗನಾದ ಹಾಮಾನನನ್ನು ದೊಡ್ಡವ ನಾಗಿ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ಎತ್ತಿ ತನ್ನ ಬಳಿಯಲ್ಲಿರುವ ಸಮಸ್ತ ಪ್ರಧಾನರಿಗಿಂತ ಅವನ ಆಸನವನ್ನು ಉನ್ನತ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ಕಾರಣ ಅರಮನೆಯ ಬಾಗಲ ಲ್ಲಿರುವ ಅರಸನ ಸಮಸ್ತ ಸೇವಕರು ಬೊಗ್ಗಿ ಹಾಮಾನ ನಿಗೆ ಅಡ್ಡಬಿದ್ದರು. ಅರಸನು ಅವನನ್ನು ಕುರ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ಆಜ್ಞಾಪಿಸಿದ್ದನು, ಆದರೆ ಮೊರ್ದೆಕೈ ಬೊಗ್ಗದೆ ಅಡ್ಡಬೀಳದ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ರಮನೆಯ ಬಾಗಲಲ್ಲಿರುವ ಅರಸನ ಸೇವಕರು ಮೊರ್ದೆಕೈಗೆ ನೀನು ಅರಸನ ಆಜ್ಞೆಯನ್ನು ವಿಾರುವದೇ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ಅವರು ದಿನ ದಿನ ಅವನಿಗೆ ಹೇಳಿದಾಗ್ಯೂ ಅವನು ಅವರ ಮಾತು ಕೇಳದೆ ಹೋದದರಿಂದ ಅವರು ಮೊರ್ದೆಕೈಯ ಮಾತುಗಳು ನಿಲ್ಲುವ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ನೋಡಿಕೊಳ್ಳಲು ಹಾಮಾನನಿಗೆ ತಿಳಿಸಿದರು. ಯಾಕಂದರೆ ತಾನು ಯೆಹೂದ್ಯನೆಂದು ಅವರಿಗೆ ಹೇಳ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ೊರ್ದೆಕೈ ತನಗೆ ಬೊಗ್ಗದೆ ಅಡ್ಡ ಬೀಳದೆ ಇರು ವದನ್ನು ಹಾಮಾನನು ನೋಡಿ ಕೋಪವುಳ್ಳವ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ಮೊರ್ದೆಕೈಯ ಮೇಲೆ ಮಾತ್ರ ಕೈ ಹಾಕುವದು ಅವನಿಗೆ ಅಲ್ಪವಾಗಿ ತೋರಿತು. ಯಾಕಂದರೆ ಅವರು ಮೊರ್ದೆಕೈ ಜನವನ್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ಿದ್ದರು. ಆದದರಿಂದ ಹಾಮಾನನು ಅಹಷ್ವೇರೋಷನ ಸಮಸ್ತ ರಾಜ್ಯದಲ್ಲಿರುವ ಮೊರ್ದೆಕೈಯ ಜನವಾದ ಯೆಹೂದ್ಯರ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ಲು ಯೋಚ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ರಸನಾದ ಅಹಷ್ವೇರೋಷನ ಹನ್ನೆರಡನೆ ವರುಷದಲ್ಲಿ ನೀಸಾನ್‌ ಎಂಬ ಮೊದಲನೇ ತಿಂಗಳಲ್ಲಿ ಹಾಮಾನನ ಮುಂದೆ ಪೂರ್‌ ಎಂಬ ಚೀಟ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 ದಿನಕ್ಕೂ ತಿಂಗಳು ತಿಂಗಳಿಗೂ ಅಡಾರ್‌ ಎಂಬ ಹನ್ನೆರಡನೆ ತಿಂಗಳ ವರೆಗೆ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ಹಾಮಾ ನನು ಅರಸನಾದ ಅಹಷ್ವೇರೋಷನಿಗೆ ಹೇಳಿ ದ್ದೇನಂದರೆ--ನಿನ್ನ ರಾಜ್ಯದ ಸಕಲ ಪ್ರಾಂತ್ಯಗಳಲ್ಲಿರುವ ಜನರ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ುರಿಸಲ್ಪಟ್ಟು ವ್ಯಾಪಿಸಿರುವ ಜನರಿ ದ್ದಾರೆ. ಅವರ ನ್ಯಾಯ ಪ್ರಮಾಣಗಳು ಸಕಲ ಜನರಿಗೆ ಪ್ರತಿಕೂಲವಾಗಿವೆ. ಅವರು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ಗಳನ್ನು ಕೈಕೊಳ್ಳುವದಿಲ್ಲ. ಆದಕಾರಣ ಅವರನ್ನು ಇರಗೊಡಿ ಸುವದು ಅರಸನ ಪ್ರಯೋಜನಕ್ಕೆ ತಕ್ಕ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ು ಅರಸನಿಗೆ ಸಮ್ಮತಿಯಾದರೆ ಅವರು ಸಂಹರಿಸಲ್ಪಡುವ ಹಾಗೆ ಬರೆಯಲ್ಪಡಲಿ. ಆಗ ನಾನು ಅರಸನ ಬೊಕ್ಕಸಕ್ಕೆ ತರುವದಕ್ಕ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 ಮಾಡುವವರ ಕೈಗಳಲ್ಲಿ ಹತ್ತು ಸಾವಿರ ಬೆಳ್ಳಿಯ ತಲಾಂತುಗಳನ್ನು ಕೊಡು 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ಅರಸನು ತನ್ನ ಕೈಯಲ್ಲಿದ್ದ ಉಂಗುರವನ್ನು ತೆಗೆದು ಯೆಹೂದ್ಯರ ವೈರಿಯಾದ ಅಗಾಗನಾದ ಹಮ್ಮೆದಾತನ ಮಗನಾದ ಹಾಮಾನ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ರಸನು ಹಾಮಾನನಿಗೆ, ಬೆಳ್ಳಿಯನ್ನೂ ಆ ಜನವನ್ನೂ ನಿನಗೆ ಸರಿಯಾಗಿ ತೋರುವ ಹಾಗೆ ಅವರಿಗೆ ಮಾಡುವದಕ್ಕೆ ನಿನ್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ಒಪ್ಪಿಸ ಲ್ಪಟ್ಟಿವ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ಮೊದಲನೇ ತಿಂಗಳ ಹದಿಮೂರನೇ ದಿವಸದಲ್ಲಿ ಅರಸನ ಲೇಖಕರು ಕರೆಯಲ್ಪಟ್ಟರು. ಹಾಮಾನನು ಆಜ್ಞಾಪಿಸಿದ ಎಲ್ಲಾದರ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 ಪ್ರಾಂತ್ಯದ ಮೇಲಿರುವ ಅರಸನ ಕೈ ಕೆಳಗಿನ ಉಪ ರಾಜರುಗಳಿಗೂ ಅಧಿಪತಿಗಳಿಗೂ ಪ್ರತಿ ಪ್ರಾಂತ್ಯದಲ್ಲಿ ಜನರ ಮೇ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ಿಗೂ ಅದರದರ ಬರಹದ ಪ್ರಕಾರವಾಗಿಯೂ ಜನರ ಪ್ರತಿಯೊಬ್ಬರ ಭಾಷೆಯ ಪ್ರಕಾರವಾಗಿಯೂ ಬರೆಯಲ್ಪಟ್ಟಿತು. ಅದು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ಷ್ವೇರೋಷನ ಹೆಸರಿನಲ್ಲಿ ಬರೆಯಲ್ಪಟ್ಟು ಅರಸನ ಉಂಗುರದಿಂದ ಮುದ್ರೆ ಹಾಕ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ಒಂದೇ ದಿನದಲ್ಲಿ ಅಂದರೆ ಅಡಾರ್‌ ತಿಂಗಳೆಂಬ ಹನ್ನೆರಡನೇ ತಿಂಗಳ ಹದಿಮೂರನೇ ದಿನದಲ್ಲಿ ಹಿರಿಯರೂ ಕಿರಿಯರೂ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್ರೀಯರೂ ಸಹಿತವಾಗಿ ಎಲ್ಲಾ ಯೆಹೂದ್ಯರನ್ನು ಸಂಹರಿಸುವದಕ್ಕೂ ಕೊಂದುಹಾಕು ವದಕ್ಕೂ ನಾಶಮಾಡುವದಕ್ಕೂ ಅವರ ಆಸ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ಹೊಡೆಯುವದಕ್ಕೂ ಅರಸನ ಸಮಸ್ತ ಪ್ರಾಂತ್ಯಗಳಿಗೆ ಅಂಚೆಯವರ ಮೂಲಕ ಪತ್ರಿಕೆಗಳು ಕಳುಹಿಸ 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ಆ ದಿನಕ್ಕೆ ಸಿದ್ಧವಾಗಿರುವ ಹಾಗೆ ಪ್ರತಿ ಪ್ರಾಂತ್ಯದಲ್ಲಿ ಕಟ್ಟಳೆಯಾಗಿ ಬರೆದ ಪತ್ರಿಕೆಯು ಎಲ್ಲಾ ಜನ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ಸಿದ್ಧ ಮಾ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ಂಚೆ ಯವರು ಅರಸನ ಆಜ್ಞೆಯಿಂದ ತ್ವರೆಯಾಗಿ ಹೊರಟು ಹೋದರು. ಶೂಷನ್‌ ಅರಮನೆಯಲ್ಲಿ ಆ ಆಜ್ಞೆಯು ಕೊಡಲ್ಪಟ್ಟಿತು. ಅರಸ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ಮಾನನೂ ಕುಡಿಯಲು ಕುಳಿತುಕೊಂಡರು. ಆದರೆ ಶೂಷನ್‌ ಪಟ್ಟಣವು ತಳ ಮಳಗ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2026-10-21T06:18:52Z</dcterms:created>
  <dcterms:modified xsi:type="dcterms:W3CDTF">2026-10-21T06:18:52Z</dcterms:modified>
  <dc:title>ಎಸ್ತೇರಳು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