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presProps" Target="presProps.xml"/>
  <Relationship Id="rId42" Type="http://schemas.openxmlformats.org/officeDocument/2006/relationships/viewProps" Target="viewProps.xml"/>
  <Relationship Id="rId4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க்கிரமங்களினாலும் பாவங்களினாலும் மரித்தவர்களாயிருந்த உங்களை உயிர்ப்பித்த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ைகளில் நீங்கள் முற்காலத்திலே இவ்வுலக வழக்கத்திற்கேற்றபடியாகவும், கீழ்ப்படியாமையின் பிள்ளைகளிடத்தில் இப்பொழுது கிரியைசெய்கிற ஆகாயத்து அதிகாரப் பிரபுவாகிய ஆவிக்கேற்றபடியாகவும் நடந்துகொண்டீ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ைகளில் நீங்கள் முற்காலத்திலே இவ்வுலக வழக்கத்திற்கேற்றபடியாகவும், கீழ்ப்படியாமையின் பிள்ளைகளிடத்தில் இப்பொழுது கிரியைசெய்கிற ஆகாயத்து அதிகாரப் பிரபுவாகிய ஆவிக்கேற்றபடியாகவும் நடந்துகொண்டீ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ைகளில் நீங்கள் முற்காலத்திலே இவ்வுலக வழக்கத்திற்கேற்றபடியாகவும், கீழ்ப்படியாமையின் பிள்ளைகளிடத்தில் இப்பொழுது கிரியைசெய்கிற ஆகாயத்து அதிகாரப் பிரபுவாகிய ஆவிக்கேற்றபடியாகவும் நடந்துகொண்டீ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ுக்குள்ளே நாமெல்லாரும் முற்காலத்திலே நமது மாம்ச இச்சையின்டியே நடந்து, நமது மாம்சமும் மனசும் விரும்பினவைகளைச் செய்து, சுபாவத்தினாலே மற்றவர்களைப்போலக் கோபாக்கினையின் பிள்ளைகளாயிருந்தோ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ுக்குள்ளே நாமெல்லாரும் முற்காலத்திலே நமது மாம்ச இச்சையின்டியே நடந்து, நமது மாம்சமும் மனசும் விரும்பினவைகளைச் செய்து, சுபாவத்தினாலே மற்றவர்களைப்போலக் கோபாக்கினையின் பிள்ளைகளாயிருந்தோ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ேவனோ இரக்கத்தில் ஐசுவரியமுள்ளவராய் நம்மில் அன்புகூர்ந்த தம்முடைய மிகுந்த அன்பினாலே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க்கிரமங்களில் மரித்தவர்களாயிருந்த நம்மைக் கிறிஸ்துவுடனேகூட உயிர்ப்பித்தார்; கிருபையினாலே இரட்சிக்கப்பட்டீ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க்கிரமங்களில் மரித்தவர்களாயிருந்த நம்மைக் கிறிஸ்துவுடனேகூட உயிர்ப்பித்தார்; கிருபையினாலே இரட்சிக்கப்பட்டீ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ிறிஸ்து இயேசுவுக்குள் அவர் நம்மிடத்தில் வைத்த தயவினாலே, தம்முடைய கிருபையின் மகா மேன்மையான ஐசுவரியத்தை வருங்காலங்களில் விளங்கச்செய்வதற்காக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ிறிஸ்து இயேசுவுக்குள் நம்மை அவரோடேகூட எழுப்பி, உன்னதங்களிலே அவரோடேகூட உட்காரவும் செய்த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ிறிஸ்து இயேசுவுக்குள் நம்மை அவரோடேகூட எழுப்பி, உன்னதங்களிலே அவரோடேகூட உட்காரவும் செய்த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ிருபையினாலே விசுவாசத்தைக்கொண்டு இரட்சிக்கப்பட்டீர்கள்; இது உங்களால் உண்டானதல்ல, இது தேவனுடைய ஈவு;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ிருபையினாலே விசுவாசத்தைக்கொண்டு இரட்சிக்கப்பட்டீர்கள்; இது உங்களால் உண்டானதல்ல, இது தேவனுடைய ஈவு;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ஒருவரும் பெருமைபாராட்டாதபடிக்கு இது கிரியைகளினால் உண்டானதல்ல;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ஏனெனில், நற்கிரியைகளைச் செய்கிறதற்கு நாம் கிறிஸ்து இயேசுவுக்குள் சிருஷ்டிக்கப்பட்டு, தேவனுடைய செய்கையாயிருக்கிறோம்; அவைகளில் நாம் நடக்கும்படி அவர் முன்னதாக அவைகளை ஆயத்தம்பண்ணியிருக்கி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ஏனெனில், நற்கிரியைகளைச் செய்கிறதற்கு நாம் கிறிஸ்து இயேசுவுக்குள் சிருஷ்டிக்கப்பட்டு, தேவனுடைய செய்கையாயிருக்கிறோம்; அவைகளில் நாம் நடக்கும்படி அவர் முன்னதாக அவைகளை ஆயத்தம்பண்ணியிருக்கி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னபடியினால் முன்னே மாம்சத்தின்படி புறஜாதியாராயிருந்து, மாம்சத்தில் கையினாலே செய்யப்படுகிற விருத்தசேதனமுடையவர்களால் விருத்தசேதனமில்லாதவர்களென்னப்பட்ட நீங்கள்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னபடியினால் முன்னே மாம்சத்தின்படி புறஜாதியாராயிருந்து, மாம்சத்தில் கையினாலே செய்யப்படுகிற விருத்தசேதனமுடையவர்களால் விருத்தசேதனமில்லாதவர்களென்னப்பட்ட நீங்கள்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க்காலத்திலே இயேசுகிறிஸ்துவைச் சேராதவர்களும், இஸ்ரவேலுடைய காணியாட்சிக்குப் புறம்பானவர்களும், வாக்குத்தத்தத்தின் உடன்படிக்கைகளுக்கு அந்நியரும், நம்பிக்கையில்லாதவர்களும், இவ்வுலகத்தில் தேவனற்றவர்களுமாயிருந்தீர்களென்று நினைத்துக்கொள்ளுங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க்காலத்திலே இயேசுகிறிஸ்துவைச் சேராதவர்களும், இஸ்ரவேலுடைய காணியாட்சிக்குப் புறம்பானவர்களும், வாக்குத்தத்தத்தின் உடன்படிக்கைகளுக்கு அந்நியரும், நம்பிக்கையில்லாதவர்களும், இவ்வுலகத்தில் தேவனற்றவர்களுமாயிருந்தீர்களென்று நினைத்துக்கொள்ளுங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க்காலத்திலே இயேசுகிறிஸ்துவைச் சேராதவர்களும், இஸ்ரவேலுடைய காணியாட்சிக்குப் புறம்பானவர்களும், வாக்குத்தத்தத்தின் உடன்படிக்கைகளுக்கு அந்நியரும், நம்பிக்கையில்லாதவர்களும், இவ்வுலகத்தில் தேவனற்றவர்களுமாயிருந்தீர்களென்று நினைத்துக்கொள்ளுங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ுன்னே தூரமாயிருந்த நீங்கள் இப்பொழுது கிறிஸ்து இயேசுவுக்குள் கிறிஸ்துவின் இரத்தத்தினாலே சமீபமானீ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ப்படியெனில், அவரே நம்முடைய சமாதானகாரராகி, இருதிறத்தாரையும் ஒன்றாக்கி, பகையாக நின்ற பிரிவினையாகிய நடுச்சுவரைத் தகர்த்து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ப்படியெனில், அவரே நம்முடைய சமாதானகாரராகி, இருதிறத்தாரையும் ஒன்றாக்கி, பகையாக நின்ற பிரிவினையாகிய நடுச்சுவரைத் தகர்த்து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ட்டதிட்டங்களாகிய நியாயப்பிரமாணத்தைத் தம்முடைய மாம்சத்தினாலே ஒழித்து, இருதிறத்தாரையும் தமக்குள்ளாக ஒரே புதிய மனுஷனாகச் சிருஷ்டித்து, இப்படிச் சமாதானம்பண்ணி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ட்டதிட்டங்களாகிய நியாயப்பிரமாணத்தைத் தம்முடைய மாம்சத்தினாலே ஒழித்து, இருதிறத்தாரையும் தமக்குள்ளாக ஒரே புதிய மனுஷனாகச் சிருஷ்டித்து, இப்படிச் சமாதானம்பண்ணி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கையைச் சிலுவையினால் கொன்று, அதினாலே இருதிறத்தாரையும் ஒரே சரீரமாக தேவனுக்கு ஒப்புரவாக்கின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கையைச் சிலுவையினால் கொன்று, அதினாலே இருதிறத்தாரையும் ஒரே சரீரமாக தேவனுக்கு ஒப்புரவாக்கின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ல்லாமலும் அவர் வந்து, தூரமாயிருந்த உங்களுக்கும், சமீபமாயிருந்த அவர்களுக்கும், சமாதானத்தைச் சுவிசேஷமாக அறிவித்த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ந்தப்படியே நாம் இருதிறத்தாரும் ஒரே ஆவியினாலே பிதாவினிடத்தில் சேரும் சிலாக்கியத்தை அவர்மூலமாய்ப் பெற்றிருக்கிறோ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கையால், நீங்கள் இனி அந்நியரும் பரதேசிகளுமாயிராமல், பரிசுத்தவான்களோடே ஒரே நகரத்தாரும் தேவனுடைய வீட்டாருமாயிருந்து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கையால், நீங்கள் இனி அந்நியரும் பரதேசிகளுமாயிராமல், பரிசுத்தவான்களோடே ஒரே நகரத்தாரும் தேவனுடைய வீட்டாருமாயிருந்து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ோஸ்தலர் தீர்க்கதரிசிகளென்பவர்களுடைய அஸ்திபாரத்தின்மேல் கட்டப்பட்டவர்களுமாயிருக்கிறீர்கள்; அதற்கு இயேசுகிறிஸ்து தாமே மூலைக்கல்லாயிருக்கிறார்;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ோஸ்தலர் தீர்க்கதரிசிகளென்பவர்களுடைய அஸ்திபாரத்தின்மேல் கட்டப்பட்டவர்களுமாயிருக்கிறீர்கள்; அதற்கு இயேசுகிறிஸ்து தாமே மூலைக்கல்லாயிருக்கிறார்;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மேல் மாளிகை முழுவதும் இசைவாய் இணைக்கப்பட்டு, கர்த்தருக்குள் பரிசுத்த ஆலயமாக எழும்புகிறது;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மேல் நீங்களும் ஆவியினாலே தேவனுடைய வாசஸ்தலமாகக் கூட்டிக்கட்டப்பட்டுவருகிறீ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642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ಇದಲ್ಲದೆ ಅಪರಾಧಗಳ ಮತ್ತು ಪಾಪಗಳ ದೆಸೆಯಿಂದ ಸತ್ತವರಾಗಿದ್ದ ನಿಮ್ಮನ್ನು ಆತನು ಬದುಕ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ನೀವು ಪೂರ್ವದಲ್ಲಿ ಅಪರಾಧ ಗಳನ್ನೂ ಪಾಪಗಳನ್ನೂ ಮಾಡುವವರಾಗಿದ್ದು ಇಹ ಲೋಕಾಚಾರಕ್ಕೆ ಅನುಸಾರವಾಗಿ ನಡೆದುಕೊಂಡಿರ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ಾಯುಮಂಡಲದಲ್ಲಿ ಅಧಿಕಾರ ನಡಿಸುವ ಅಧಿಪತಿಗೆ ಅಂದರೆ ಅವಿಧೇಯತೆಯ ಮಕ್ಕಳಲ್ಲಿ ಈಗ ಕೆಲಸ ನಡಿಸುವ ಆತ್ಮನಿಗನುಸಾರವ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ಡೆದುಕೊಂಡಿರ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ನಾವೆಲ್ಲರೂ ಪೂರ್ವದಲ್ಲಿ ಶರೀರಭಾವದ ಆಶೆಗಳಿಗೆ ಅಧೀನರಾಗಿ ಶರೀರಕ್ಕೂ ಮನಸ್ಸಿಗೂ ಸಂಬಂಧಪಟ್ಟ ಇಚ್ಛೆ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ರವೇರಿಸುತ್ತಾ ನಡೆದು ಮಿಕ್ಕಾದವರಂತೆ ಸ್ವಭಾವ ಸಿದ್ಧವಾಗಿ ದೇವರ ಕೋಪದ ಮಕ್ಕಳಾಗಿದ್ದೆ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ಆದರೆ ಕರುಣಾನಿಧಿಯಾದ ದೇವರು ತನ್ನ ಅಪಾರ ವಾದ ಪ್ರೀತಿಯ ನಿಮಿತ್ತ ನಮ್ಮನ್ನು ಪ್ರೀತಿಸ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ಪಾಪಗಳ ದೆಸೆಯಿಂದ ಸತ್ತವರಾಗಿದ್ದ ನಮ್ಮನ್ನು ಕ್ರಿಸ್ತನೊಂದಿಗೆ ಬದುಕಿಸಿದನು. (ನೀವು ಕೃಪೆಯಿಂದಲೇ ರಕ್ಷಣ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ೊಂದಿದವರಾಗಿದ್ದೀರಿ;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ನಮ್ಮನ್ನು ಆತನ ಕೂಡ ಎಬ್ಬಿಸಿ ಕ್ರಿಸ್ತ ಯೇಸುವಿನಲ್ಲಿ ಆತನೊಂದಿಗೆ ಪರ ಲೋಕದ ಸ್ಥಳಗಳಲ್ಲಿ ಕೂಡ್ರಿಸ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ಹೀಗೆ ಕ್ರಿಸ್ತ ಯೇಸುವಿನ ಲ್ಲಿರುವ ಕರುಣೆಯ ಮೂಲಕ ತನ್ನ ಅಪಾರವಾದ ಕೃಪಾತಿಶಯವನ್ನು ಮುಂದಣ ಯುಗಗಳಲ್ಲಿ ನಮ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ೋರಿಸಬೇಕೆಂದಿದ್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ನಂಬಿಕೆಯ ಮೂಲಕ ಕೃಪೆ ಯಿಂದಲೇ ನೀವು ರಕ್ಷಣೆ ಹೊಂದಿದವರಾಗಿದ್ದೀರಿ. ಆ ರಕ್ಷಣೆಯು ನಿಮ್ಮಿಂದುಂಟಾದದ್ದಲ್ಲ, ಅದು ದೇವ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ಾನವ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ಅದು ಕ್ರಿಯೆಗಳಿಂದ ಉಂಟಾದದ್ದಲ್ಲ; ಆದದರಿಂದ ಹೊಗಳಿಕೊಳ್ಳುವದಕ್ಕೆ ಯಾರಿಗೂ ಆಸ್ಪದ ವ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ದೇವರು ಮುಂದಾಗಿ ನೇಮಿಸಿದ ಸತ್ಕ್ರಿಯೆ ಗಳಲ್ಲಿ ನಾವು ನಡೆಯುವಂತೆ ಕ್ರಿಸ್ತ ಯೇಸುವಿನಲ್ಲಿ ಸೃಷ್ಟಿಸಲ್ಪಟ್ಟವರಾದ ನಾ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ತನ ಕೆಲಸವಾಗಿದ್ದೇ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ಆದಕಾರಣ ಪೂರ್ವಕಾಲದಲ್ಲಿ ಶಾರೀರಿಕವಾಗಿ ಅನ್ಯಜನರಾಗಿದ್ದು ಶರೀರದಲ್ಲಿ ಕೈಗಳಿಂದ ಮಾಡಲ್ಪಟ ಸುನ್ನತಿಯಿದ್ದವರೆ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ೆಯಲ್ಪಟ್ಟವರಿಂದ ಸುನ್ನತಿಯಿಲ್ಲ ದವರೆಂದು ನೀವು ಕರೆಯಲ್ಪಟ್ಟಿದ್ದೀ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ಇದಲ್ಲದೆ ನೀವು ಆ ಕಾಲದಲ್ಲಿ ಕ್ರಿಸ್ತನಿಲ್ಲದವರು ಇಸ್ರಾಯೇಲಿನ ಬಾಧ್ಯತೆಯಲ್ಲಿ ಹಕ್ಕಿಲ್ಲದವರೂ ಪರಕೀಯ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ಾಗ್ದಾನಕ್ಕೆ ಸಂಬಂಧವಾದ ಒಡಂಬಡಿಕೆಗಳಿಗೆ ಅನ್ಯರೂ ನಿರೀಕ್ಷೆ ಯಿಲ್ಲದವರೂ ಈ ಲೋಕದಲ್ಲಿ ದೇವರಿಲ್ಲದವರೂ ಆಗಿದ್ದಿರೆ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್ಞಾಪಕಮಾಡಿಕೊಳ್ಳ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ಈಗಲಾ ದರೋ ಮೊದಲು ದೂರವಾಗಿದ್ದ ನೀವು ಕ್ರಿಸ್ತ ಯೇಸುವಿನಲ್ಲಿ ಆತನ ರಕ್ತದ ಮೂಲಕ ಸವಿಾಪಸ್ಥ ರಾದ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ನಿಮ್ಮನ್ನೂ ನಮ್ಮನ್ನೂ ಒಂದು ಮಾಡಿದ ಆತನೇ ನಮ್ಮ ಸಮಾಧಾನವಾಗಿ ನಮ್ಮಿಬ್ಬರನ್ನು ಅಗಲಿ ಸಿದ ಅಡ್ಡಗೋಡೆಯನ್ನು ಆತ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ೆಡವಿಹಾಕ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ಆತನು ಇದ್ದ ದ್ವೇಷವನ್ನು ಅಂದರೆ ಶಾಸನಗಳ ಆಜ್ಞೆಗಳುಳ್ಳ ನ್ಯಾಯಪ್ರಮಾಣವನ್ನು ತನ್ನ ಶರೀರದ ಮೂಲಕ ರದ್ದುಗೊಳಿಸ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ಮಾಧಾನ ಮಾಡುವವನಾಗಿ ಉಭಯರನ್ನು ತನ್ನಲ್ಲಿ ಒಬ್ಬ ನೂತನ ಪುರಷನನ್ನಾಗಿ ಮಾಡ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ಇದ್ದ ದ್ವೇಷವನ್ನು ತನ್ನ ಶಿಲುಬೆಯ ಮೇಲೆ ಕೊಂದು ಅದರಿಂದ ಉಭಯರನ್ನು ಒಂದೇ ದೇಹದಂತಾಗ ಮಾಡಿ ದೇವರೊಂದಿಗೆ ಸಮಾಧಾ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ಡಿಸ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ಇದಲ್ಲದೆ ಆತನು ಬಂದು ದೂರ ವಾಗಿದ್ದ ನಿಮಗೂ ಸವಿಾಪವಾಗಿದ್ದ ಅವರಿಗೂ ಸಮಾಧಾನವನ್ನು ಸಾರ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ಆತನ ಮೂಲಕ ನಾವೂ ನೀವೂ ಒಬ್ಬ ಆತ್ಮನನ್ನೇ ಹೊಂದಿದವರಾಗಿ ತಂದೆಯ ಬಳಿಗೆ ಪ್ರವೇಶಿಸುವದಕ್ಕೆ ಮಾರ್ಗವಾಯ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ಹೀಗಿರಲಾಗಿ ನೀವು ಇನ್ನು ಮೇಲೆ ಪರದೇಶದವರೂ ಅನ್ಯರೂ ಆಗಿರದೆ ಪರಿಶುದ್ಧರೊಂದಿಗೆ ಒಂದೇ ಪಟ್ಟಣದವರೂ ದೇವರ ಮನೆಯವರ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ಗಿದ್ದೀ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ಅಪೊಸ್ತಲರೂ ಪ್ರವಾದಿಗಳೂ ಎಂಬ ಅಸ್ತಿವಾರದ ಮೇಲೆ ನೀವು ಕಟ್ಟಲ್ಪಟ್ಟಿದ್ದೀರಿ. ಯೇಸು ಕ್ರಿಸ್ತನೇ ಮುಖ್ಯ ವ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ೂಲೆಗಲ್ಲ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ಆತನಲ್ಲಿ ಕಟ್ಟಡವು ಹೊಂದಿಕೆ ಯಾಗಿ ವೃದ್ಧಿಯಾಗುತ್ತಾ ಕರ್ತನಲ್ಲಿ ಪರಿಶುದ್ದ ದೇವಾ ಲಯವಾಗುತ್ತ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ಆತನಲ್ಲಿ ನೀವು ಸಹ ಆತ್ಮನ ಮೂಲಕವಾಗಿ ದೇವರಿಗೆ ನಿವಾಸಸ್ಥಾನವಾಗುವಂತೆ ಒಟ್ಟಾಗಿ ಕಟ್ಟಲ್ಪಡುತ್ತಾ ಇದ್ದೀ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8">
  <a:themeElements>
    <a:clrScheme name="Theme4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2026-10-20T09:55:50Z</dcterms:created>
  <dcterms:modified xsi:type="dcterms:W3CDTF">2026-10-20T09:55:50Z</dcterms:modified>
  <dc:title>ಎಫೆಸದವರಿಗೆ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