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புத்திரருக்கு விழுந்த சீட்டினால் அகப்பட்ட பங்குவீத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புத்திரருக்கு விழுந்த சீட்டினால் அகப்பட்ட பங்குவீத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த்தேலிலிருந்து லூசுக்குப்போய், அர்கீயினுடைய எல்லையாகிய அத்ரோத்தைக் கட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ற்கே யப்லேத்தியரின் எல்லைக்கும் தாழ்வான பெத்தொரோன் காசேர் என்னும் எல்லைகள்மட்டும் இறங்கி, சமுத்திரம்வரைக்கும்போய் முட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ற்கே யப்லேத்தியரின் எல்லைக்கும் தாழ்வான பெத்தொரோன் காசேர் என்னும் எல்லைகள்மட்டும் இறங்கி, சமுத்திரம்வரைக்கும்போய் முட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 யோசேப்பின் புத்திரராகிய மனாசேயும் எப்பீராயீமும் சுதந்தர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ீராயீம் புத்திரருக்கு அவர்களுடைய வம்சங்களின்படி உண்டான சுதந்தரத்தினுடைய கிழக்கு எல்லை, அதரோத் அதார் துவக்கி, மேலான பெத்தொரோன்மட்டும் போ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ீராயீம் புத்திரருக்கு அவர்களுடைய வம்சங்களின்படி உண்டான சுதந்தரத்தினுடைய கிழக்கு எல்லை, அதரோத் அதார் துவக்கி, மேலான பெத்தொரோன்மட்டும் போ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ற்கு எல்லை மிக்மேத்தாத்திற்கு வடக்காகச் சென்று, கிழக்கே தானாத் சீலோவுக்குத் திரும்பி, அதை யநோகாவுக்குக் கிழக்காகக் கட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ற்கு எல்லை மிக்மேத்தாத்திற்கு வடக்காகச் சென்று, கிழக்கே தானாத் சீலோவுக்குத் திரும்பி, அதை யநோகாவுக்குக் கிழக்காகக் கட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நோகாவிலிருந்து அதரோத்திற்கும் நகராத்திற்கும் இறங்கி, எரிகோவின் அருகே வந்து, யோர்தானுக்குச் செல்ல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லிருந்து மேற்கு எல்லை, கானாநதிக்குப் போய், சமுத்திரத்திலே முடியும்; இது எப்பிராயீம் புத்திரரின் கோத்திரத்திற்கு அவர்கள் வம்சங்களின்படி உண்டான சுதந்தர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லிருந்து மேற்கு எல்லை, கானாநதிக்குப் போய், சமுத்திரத்திலே முடியும்; இது எப்பிராயீம் புத்திரரின் கோத்திரத்திற்கு அவர்கள் வம்சங்களின்படி உண்டான சுதந்தர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எப்பிராயீம் புத்திரருக்குப் பிரத்தியேகமாய்க் கொடுக்கப்பட்ட பட்டணங்களும் அவைகளின் கிராமங்களுமெல்லாம் மனாசே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எப்பிராயீம் புத்திரருக்குப் பிரத்தியேகமாய்க் கொடுக்கப்பட்ட பட்டணங்களும் அவைகளின் கிராமங்களுமெல்லாம் மனாசே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ாசேரிலே குடியிருந்த கானானியரைத் துரத்திவிடவில்லை; ஆகையால் கானானியர், இந்நாள்மட்டும் இருக்கிறபடி, எப்பிராயீமருக்குள்ளே குடியிருந்து, பகுதிகட்டுகிறவர்களாய்ச் சேவ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ாசேரிலே குடியிருந்த கானானியரைத் துரத்திவிடவில்லை; ஆகையால் கானானியர், இந்நாள்மட்டும் இருக்கிறபடி, எப்பிராயீமருக்குள்ளே குடியிருந்து, பகுதிகட்டுகிறவர்களாய்ச் சேவி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ೋಸೇಫನ ಮಕ್ಕಳಿಗೆ ಚೀಟು ಬಿದ್ದ ಪ್ರಕಾರ ಕೊಟ್ಟ ಸ್ವಾಸ್ಥ್ಯದ ಭೂಮಿಯು ಯೆರಿಕೋವಿನ ಬಳಿಯಲ್ಲಿರುವ ಯೊರ್ದನ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ಡಲಲ್ಲಿರುವ ಯೆರಿಕೋವಿನ ಜಲದ ವರೆಗೂ ಮತ್ತು ಬೇತೇಲಿನ ಬೆಟ್ಟಗಳ ವರೆಗೂ ಇರುವ ಅರಣ್ಯದ ಮಾರ್ಗವಾಗಿ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ೇತೇಲಿನಿಂದ ಲೂಜಿಗೂ ಅಲ್ಲಿಂದ ಅರ್ಕೀಯ ಮೇರೆಗಳಾದ ಅಟಾರೋತನ್ನು ದಾ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ಶ್ಚಿಮಕ್ಕೆ ಯಪ್ಲೇಟ್ಯರ ಮೇರೆಗೂ ಕೆಳಗಡೆ ಯಾದ ಬೇತ್‌ಹೋರೋನ್‌ ಮೇರೆಯ ವರೆಗೂ ಅಲ್ಲಿಂದ ಗೆಜೆರಿನ ವರೆಗೂ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ಕ್ಕೆ ಮುಗ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ೆ ಇದನ್ನು ಯೋಸೇಫನ ಮಕ್ಕಳಾದ ಮನಸ್ಸೆ ಎಫ್ರಾಯಾಮರು ತಮಗೆ ಬಾಧ್ಯ ವಾಗಿ ತೆಗ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 ಕುಟುಂಬಗಳ ಪ್ರಕಾರ ಎಫ್ರಾಯಾಮ್‌ ಮಕ್ಕಳ ಮೇರೆಯು ಹೀಗಿತ್ತು: ಕೆಳಗಡೆ ಮೂಡಣದ ಮೇರೆಯು ಅಟಾರೋತದ್ದಾ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ಂಭಿಸಿ ಮೇಲ್ಗಡೆ ಪಶ್ಚಿಮದ ಮೇರೆ ಬೇತ್‌ಹೋರೋನಿನ ವರೆಗ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ಶ್ಚಿಮದ ಮೇರೆ ಮಿಕ್ಮೆತಾತಿನಿಂದ ಉತ್ತರಕ್ಕೆ ಹೊರಟು ಮೂಡಣಕ್ಕೆ ತಾನತ್‌ ಶೀಲೋವಿಗೆ ತಿರುಗಿ ಯಾನೋಹಕ್ಕೆ ಮೂಡ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ಯಾಗಿ ಹಾದ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ನೋಹದಿಂದ ಅಟಾರೋತಿಗೂ ನಾರಾಕ್ಕೂ ಇಳಿದು ಯೆರಿಕೋವಿನ ಬಳಿಯಲ್ಲಿ ಬಂದು ಯೊರ್ದನಿಗೆ ಮುಗ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ಪ್ಪೂಹದಿಂದ ಪಶ್ಚಿಮದ ಮೇರೆಯೂ ಕಾನಾ ನದಿಗೆ ಹೋಗಿ ಸಮುದ್ರದಲ್ಲಿ ಮುಗಿಯುವದು. ಇದು ಎಫ್ರಾಯಾ ಮನ ಮಕ್ಕಳ ಗೋತ್ರ,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ಂಟುಂಬಗಳ ಪ್ರಕಾರವೇ ಉಂಟಾದ ಬಾಧ್ಯತ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ಎಫ್ರಾಯಾಮನ ಮಕ್ಕಳಿಗೆ ಕೊಡಲ್ಪಟ್ಟ ಎಲ್ಲಾ ಪಟ್ಟಣಗಳೂ ಅವುಗಳ ಗ್ರಾಮಗಳೂ ಮನಸ್ಸೆಯ ಮಕ್ಕಳ ಬಾಧ್ಯತೆಯ ಮಧ್ಯ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ೇಕವಾಗಿ ಕೊಡ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ಗೆಜೆರಿನಲ್ಲಿ ವಾಸ ವಾಗಿದ್ದ ಕಾನಾನ್ಯರನ್ನು ಅವರು ಹೊರಡಿಸಿ ಬಿಡದೆ ಹೋದದ್ದರಿಂದ ಕಾನಾನ್ಯರು ಈ ವರೆಗೂ ಅ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ದ್ದು ಕಪ್ಪಕೊಡುವ ಸೇವಕ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2026-10-21T02:59:34Z</dcterms:created>
  <dcterms:modified xsi:type="dcterms:W3CDTF">2026-10-21T02:59:34Z</dcterms:modified>
  <dc:title>ಯೆಹೋಶುವ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