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ால் இஸ்ரவேலின் ராஜா சலிப்பும் விசனமுமாய்த் தன் வீட்டிற்குப் போகப் புறப்பட்டுச் சமாரியாவுக்கு வ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நகரத்திற்குள் இஸ்ரவேலின் ராஜாவாகிய ஆகாபிடத்தில் ஸ்தானாபதிகளை அனுப்ப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நகரத்திற்குள் இஸ்ரவேலின் ராஜாவாகிய ஆகாபிடத்தில் ஸ்தானாபதிகளை அனுப்ப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கல மூப்பரும் சகல ஜனங்களும் அவனைப் பார்த்து: நீர் அவனுக்குச் செவிகொடுக்கவும், அவனுக்குச் சம்மதிக்கவும் வேண்டாம் என்ற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ಇಗೋ, ಒಬ್ಬ ಪ್ರವಾದಿಯು ಇಸ್ರಾಯೇ ಲಿನ ಅರಸನಾದ ಅಹಾಬನ ಬಳಿಗೆ ಬಂದು--ಈ ದೊಡ್ಡ ಗುಂಪನ್ನು ನೋಡಿದಿಯೋ? ಇಗೋ,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ೆಂದು ನೀನು ತಿಳಿಯುವ ಹಾಗೆ ಈ ಹೊತ್ತು ಅದನ್ನು ನಿನ್ನ ಕೈಯಲ್ಲಿ ಒಪ್ಪಿಸಿಕೊಡುವೆನೆಂದು ಕರ್ತನು ಹೇಳುತ್ತ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ಹಾಬನು--ಯಾರ ಕೈ ಯಿಂದ ಅಂದನು. ಅದಕ್ಕವನು ಪ್ರಾಂತ್ಯಗಳ ಪ್ರಧಾ ನರ ಯೌವನಸ್ಥರಿಂದಲೇ ಎಂದು ಕರ್ತನು ಹೇಳು ತ್ತ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ಆಗ ಅವನು--ಯುದ್ಧ ನಡಿಸುವವನು ಯಾರು ಅಂದನು. ಅದಕ್ಕವನು--ನೀನ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ಪ್ರಾಂತಗಳ ಪ್ರಧಾನರ ಯೌವನಸ್ಥರನ್ನು ಲೆಕ್ಕ ಮಾಡಿದಾಗ ಅವರು ಇನ್ನೂರ ಮೂವತ್ತೆರಡು ಜನರಾಗಿದ್ದರು. ಅವರ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ಾದ ಸಕಲ ಜನರನ್ನು ಲೆಕ್ಕ ಮಾಡಿದಾಗ ಏಳು ಸಾವಿರ ಜನ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ು ಮಧ್ಯಾಹ್ನದಲ್ಲಿ ಹೊರಟರು; ಆದರೆ ಬೆನ್ಹದದನೂ ಅವನ ಸಹಾಯ ಕರಾದ ಮೂವತ್ತೆರಡು ಮಂದಿ ಅರಸುಗಳೂ ಕೂಡ ಡೇರೆ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ಲೇರುವ ಹಾಗೆ ಕುಡಿಯ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ಇಸ್ರಾಯೇಲಿನ ಅರಸನು ವ್ಯಸನ ದಿಂದಲೂ ಕೋಪದಿಂದಲೂ ಸಮಾರ್ಯದಲ್ಲಿದ್ದ ತನ್ನ ಮನೆಗೆ ಹೊರಟು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್ರಾಂತಗಳ ಪ್ರಧಾನರ ಸೇವಕರು ಮೊದಲು ಸೈನ್ಯವಾಗಿ ಹೊರಡುವಾಗ ಬೆನ್ಹದದನು ಮನುಷ್ಯರನ್ನು ಕಳುಹಿಸಿದನು. ಅವರ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--ಸಮಾರ್ಯದಿಂದ ಮನುಷ್ಯರು ಬಂದಿದ್ದಾರೆಂದು ಅವನಿ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ಅವನು--ಅವರು ಸಮಾಧಾನಕ್ಕೋಸ್ಕರ ಹೊರಟು ಬಂದಿದ್ದರೆ ಅವರನ್ನು ಜೀವಿತರಾಗಿ ಹಿಡಿಯಿರಿ; ಯುದ್ಧಕ್ಕೋಸ್ಕರ ಹೊರ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್ದರೆ ಅವರನ್ನು ಜೀವಿತರಾಗಿ ಹಿಡಿಯ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್ರಾಂತಗಳ ಪ್ರಧಾನರ ಯೌವನಸ್ಥರೂ ಅವರ ಹಿಂದೆ ಬಂದ ಸೈನಿಕರೂ ಪಟ್ಟಣದಿಂದ ಹೊರಗೆ ಬಂದಾಗ ಪ್ರತಿ ಮನುಷ್ಯನು ತನಗೆ ಎದು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ವರನ್ನು 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ಅರಾಮ್ಯರು ಓಡಿಹೋದರು; ಇಸ್ರಾಯೇಲ್ಯರು ಅವರನ್ನು ಹಿಂದಟ್ಟಿದರು; ಅರಾಮಿನ ಅರಸನಾದ ಬೆನ್ಹದದನು ಕುದು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ಕೊಂಡು ಕುದುರೆ ರಾಹುತರ ಸಂಗಡ ತಪ್ಪ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ಇಸ್ರಾಯೇಲಿನ ಅರಸನು ಹೊರಟು ಕುದುರೆಗಳನ್ನೂ ರಥಗಳನ್ನೂ ಹೊಡೆದು ರಾಮ್ಯರನ್ನು ಮಹಾ ಸಂಹಾರ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್ರವಾದಿಯು ಇಸ್ರಾಯೇಲಿನ ಅರಸನ ಬಳಿಗೆ ಬಂದು ಅವನಿಗೆ--ನೀನು ಹೋಗಿ ಬಲಗೊಂಡು ನೀನು ಮಾಡುವದನ್ನು ತಿಳುಕೊಂಡು ನೋ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ವರುಷಾಂತರದಲ್ಲಿ ಅರಾಮಿನ ಅರಸನು ನಿನಗೆ ವಿರೋಧವಾಗಿ ಬರ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ಾಮಿನ ಅರಸನಾದ ಬೆನ್ಹದದನು ತನ್ನ ಸೈನ್ಯವನ್ನೆಲ್ಲಾ ಕೂಡಿಸಿದನು. ಅವನ ಬಳಿ ಯಲ್ಲಿ ಕುದುರೆಗಳೂ ರಥಗಳೂ ಸಹ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ವತ್ತೆರಡು ಮಂದಿ ಅರಸುಗಳಿದ್ದರು. ಅವನು ಏರಿ ಹೋಗಿ ಸಮಾರ್ಯವನ್ನು ಮುತ್ತಿಗೆ ಹಾಕಿ ಅದರ ಮೇಲೆ ಯುದ್ಧ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ಅರಾಮಿನ ಅರಸನ ಸೇವಕರು ಅವ ನಿಗೆ--ಅವರ ದೇವರುಗಳು ಪರ್ವತಗಳ ದೇವರು ಗಳು, ಆದದರಿಂದ ಅವರು ನಮ್ಮನ್ನು ಜಯಿಸ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ಅವರ ಸಂಗಡ ಸಮಭೂಮಿಯಲ್ಲಿ ಯುದ್ಧ ಮಾಡೋಣ; ನಿಶ್ಚಯವಾಗಿ ನಾವು ಅವರಿಗಿಂತ ಬಲ ಶಾಲಿಗಳಾಗಿರ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ಇಸ್ರಾಯೇಲಿನ ಅರಸನಾದ ಅಹಾಬನ ಬಳಿಗೆ ದೂತರನ್ನು ಪಟ್ಟಣ ದೊಳಗೆ ಕಳುಹಿಸಿ--ನಿನ್ನ ಬೆಳ್ಳಿಯೂ ನಿನ್ನ ಬಂಗಾ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ನೀನು ಮಾಡ ಬೇಕಾದದ್ದೇನಂದರೆ -- ಅರಸುಗಳನ್ನು ತೆಗೆದುಹಾಕಿ ಅವರಿಗೆ ಬದಲಾಗಿ ಅಧಿಪತಿಗಳನ್ನು ನೇಮಿಸಿ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ಕೊಂಡ ಸೈನ್ಯದ ಹಾಗೆ ಕುದುರೆಗೆ ಕುದುರೆಯೂ ರಥಕ್ಕೆ ರಥವೂ ಬೇರೆ ಸೈನ್ಯವನ್ನು ಲೆಕ್ಕ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ನಾವು ಸಮಭೂಮಿಯಲ್ಲಿ ಅವರ ಸಂಗಡ ಯುದ್ಧ ಮಾಡೋಣ; ನಿಶ್ಚಯವಾಗಿ ನಾವು ಅವರಿಗಿಂತ ಬಲ ಶಾಲಿಗಳಾಗುವೆವು ಅಂದರ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ಾತನ್ನು ಕೇಳಿ ಹಾಗೆಯೇ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ವರುಷಾಂತರದಲ್ಲಿ ಏನಾಯಿತಂದರೆ ಬೆನ್ಹದದನು ಅರಾಮ್ಯರನ್ನು ಲೆಕ್ಕಿಸಿ ಇಸ್ರಾಯೇಲಿನ ಸಂಗಡ ಯುದ್ಧ ಮಾಡಲು ಅಫೇಕ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ದರಿಂದ ಇಸ್ರಾಯೇಲಿನ ಮಕ್ಕಳು ಲೆಕ್ಕ ಮಾಡಲ್ಪಟ್ಟು ಬೇಕಾದದ್ದನ್ನು ಸಿದ್ಧಮಾಡಿಕೊಂಡು ಅವರಿಗೆ ಎದುರಾಗಿ ಹೊರ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ಕ್ಕಳು ಅವರಿಗೆದುರಾಗಿ ದಂಡಿಳಿದಿರುವಾಗ ಅವರು ಮೇಕೆ ಮರಿಗಳ ಎರಡು ಮಂದೆಗಳ ಹಾಗಿದ್ದರು; ಆದರೆ ಅರಾಮ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ತುಂಬಿ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ದೇವರ ಮನುಷ್ಯನೊಬ್ಬನು ಬಂದು ಇಸ್ರಾ ಯೇಲಿನ ಅರಸನಿಗೆ--ಕರ್ತನು ತಗ್ಗುಗಳ ದೇವರಾ ಗಿರದೆ ಪರ್ವತ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ಗಿದ್ದಾನೆಂಬದಾಗಿ ಅರಾ ಮ್ಯರು ಹೇಳಿದ್ದರಿಂದ ನಾನು ಕರ್ತನಾಗಿದ್ದೇನೆಂದು ನೀವು ತಿಳಿಯುವ ಹಾಗೆ ಆ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ೂಹವನ್ನೆಲ್ಲಾ ನಿನ್ನ ಕೈಯಲ್ಲಿ ಒಪ್ಪಿಸುವೆನೆಂದು ಕರ್ತ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ಏಳು ದಿವಸ ಇವರು ಅವರಿಗೆ ಎದುರಾಗಿ ದಂಡಿಳಿದಿದ್ದರು. ಆದರೆ ಏಳನೇ ದಿವಸದಲ್ಲಿ ಯುದ್ಧಕ್ಕೆ ಕೂಡಿದಾಗ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ು ಅರಾಮ್ಯದಲ್ಲಿ ಲಕ್ಷ ಕಾಲ್ಬಲವನ್ನು ಒಂದೇ ದಿವಸದಲ್ಲಿ ಸಂಹ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ಿಕ್ಕಾದವರು ಅಫೇಕ್‌ ಪಟ್ಟಣದೊಳಗೆ ಓಡಿ ಹೋದರು. ಅಲ್ಲಿ ಒಂದು ಗೋಡೆಯು ಉಳಿದ ಇಪ್ಪತ್ತೇಳು ಸಾವಿರ ಮಂದಿ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ತ್ತು. ಆದರೆ ಬೆನ್ಹದದನು ಪಟ್ಟಣಕ್ಕೆ ಓಡಿಬಂದು ಕೊಠಡಿಯ ಒಳ ಕೊಠಡಿಯಲ್ಲಿ ಬಚ್ಚಿಟ್ಟ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ಅವನ ಸೇವಕರು ಅವನಿಗೆ -- ಇಗೋ, ಇಸ್ರಾಯೇಲಿನ ಮನೆಯ ಅರಸುಗಳು ಕರುಣೆಯುಳ್ಳವರೆಂದು ನಾವು ಕೇಳಿದ್ದೇವೆ;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ಣಿಯನ್ನು ನಡುವಿನಲ್ಲಿ ಕಟ್ಟಿ ಕೊಂಡು ಹಗ್ಗಗಳನ್ನು ನಮ್ಮ ತಲೆಗಳಲ್ಲಿ ಸುತ್ತಿಕೊಂಡು ಇಸ್ರಾಯೇಲಿನ ಅರಸನ ಬಳಿಗೆ ಹೋಗೋಣ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ವೇಳೆ ಅವನು ನಿನ್ನ ಪ್ರಾಣವನ್ನು ರಕ್ಷಿಸುವ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ಹಾಗೆಯೆ ಅವರು ಗೋಣಿಯನ್ನು ತಮ್ಮ ನಡುವುಗಳಲ್ಲಿ ಕಟ್ಟಿಕೊಂಡು ಹಗ್ಗಗಳನ್ನು ತಮ್ಮ ತಲೆ ಗಳಿಗೆ ಸುತ್ತ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ಅರಸನ ಬಳಿಗೆ ಬಂದು--ನನ್ನ ಪ್ರಾಣ ಬದುಕಲೆಂದು ನಿನ್ನ ಸೇವಕನಾದ ಬೆನ್ಹದದನು ಹೇಳುತ್ತಾನೆ ಅಂದರ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ಅವನು ಇನ್ನೂ ಬದುಕಿರುತ್ತಾನೋ? ಅವನು ನನ್ನ ಸಹೋದರ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ಈಗ ಆ ಮನುಷ್ಯರು ಅವನ ಮಾತಿನಲ್ಲಿ ಏನಾದರೂ ಬಂದೀತೆಂದು ಜಾಗ್ರೆತೆ ಯಿಂದ ನೋಡಿಕೊಂಡು ಅದನ್ನು ಅವಸರದಿಂದ ಹಿ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--ನಿನ್ನ ಸಹೋದರನಾದ ಬೆನ್ಹದ ದನು ಎಂದು ಹೇಳಿದರು. ಆಗ ಅವನು--ನೀವು ಹೋಗಿ ಅವನನ್ನು ಕರೆತನ್ನಿರಿ ಅಂದನು. ಬೆನ್ಹದ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ಬಳಿಗೆ ಬಂದಾಗ ಅವನು ಇವನನ್ನು ರಥದ ಲ್ಲೇರ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ಬೆನ್ಹದದನು ಅವನಿಗೆ--ನನ್ನ ತಂದೆಯು ನಿನ್ನ ತಂದೆಯಿಂದ ತೆಗೆದುಕೊಂಡ ಪಟ್ಟಣ ಗಳನ್ನು ತಿರುಗಿ ಕೊಡುತ್ತೇನೆ;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 ಸಮಾರ್ಯ ದಲ್ಲಿ ಮಾಡಿದ ಹಾಗೆಯೇ ದಮಸ್ಕದಲ್ಲಿ ನೀನು ನಿನ ಗಾಗಿ ಬೀದಿಗಳನ್ನು ಮಾಡಿಸಬೇಕು ಅಂದನು. ಅದಕ್ಕ ವನು--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 ಪ್ರಕಾರವೇ ನಿನ್ನನ್ನು ಕಳು ಹಿಸಿ ಬಿಡುತ್ತೇನೆ ಅಂದನು. ಹೀಗೆಯೆ ಇವನು ಅವನ ಸಂಗಡ ಒಡಂಬಡಿಕೆಯನ್ನು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ಳುಹಿಸಿ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ಪ್ರವಾದಿಗಳ ಮಕ್ಕಳಲ್ಲಿ ಒಬ್ಬನು ಕರ್ತನ ಮಾತಿನಿಂದ ತನ್ನ ಜೊತೆಗಾರನಿಗೆ--ನೀನು ದಯ ಮಾಡಿ ನನ್ನನ್ನು ಹೊಡ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ರೆ ಆ ಮನುಷ್ಯನು ಅವನನ್ನು ಹೊಡೆಯಲ್ಲೊಲ್ಲದೆ ಇದ್ದನು. ಆಗ ಅವನು ಇವನಿಗೆ--ನೀನು ಕರ್ತನ ಮಾತಿಗೆ ಅವಿಧೇಯನಾ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ಗೋ, ನೀನು ನನ್ನನ್ನು ಬಿಟ್ಟು ಹೋಗುವಾಗ ಸಿಂಹವು ನಿನ್ನನ್ನು ಕೊಲ್ಲು ವದು ಅಂದನು. ಅವನು ಇವನನ್ನು ಬಿಟ್ಟು ಹೋದಾ ಗ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ವು ಅವನನ್ನು ಕಂಡು ಕೊಂದುಹಾ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ವನು ಮತ್ತೊಬ್ಬನನ್ನು ಕಂಡುಕೊಂಡು--ದಯ ಮಾಡಿ ನನ್ನನ್ನು ಹೊಡೆ ಅಂದನು. ಆ ಮನುಷ್ಯನು ಅವನನ್ನು ಗಾಯವಾ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ಪ್ರವಾದಿಯು ಹೋಗಿ ತನ್ನ ಮುಖದ ಮೇಲೆ ಬೂದಿ ಯನ್ನು ಹಚ್ಚಿಕೊಂಡು ಮುಖ ಮರೆಮಾಡಿ ಅರಸನಿ ಗೋಸ್ಕರ ಮಾರ್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ದುಕೊಂಡ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ಪತ್ನಿಯರೂ ನಿನ್ನ ಸೌಂದರ್ಯರಾದ ವರೆಲ್ಲರೂ ನನ್ನವರೆಂದು ಬೆನ್ಹದದನು ಹೇಳುತ್ತಾ ನೆಂಬದಾಗಿ ಅವ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ಅರ ಸನು ಹಾದು ಹೋಗುತ್ತಿರುವಾಗ, ಇವನು ಅರಸನಿಗೆ ಕೂಗಿ ಹೇಳಿದ್ದೇನಂದರೆ--ನಿನ್ನ ಸೇವಕನು ಯುದ್ಧಕ್ಕೆ ಹೋಗ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ಗೋ, ಒಬ್ಬ ಮನುಷ್ಯನು ತೊಲಗಿ ಒಬ್ಬನನ್ನು ನನ್ನ ಬಳಿಗೆ ತಕ್ಕೊಂಡು ಬಂದು--ಈ ಮನುಷ್ಯನನ್ನು ಕಾಯಿ; ಇವನು ಹೇಗಾದರೂ ಇ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ರೆ ನಿನ್ನ ಪ್ರಾಣವು ಅವನ ಪ್ರಾಣಕ್ಕೆ ಬದ ಲಾಗಿರುವುದು; ಇಲ್ಲವೆ ನೀನು ಒಂದು ತಲಾಂತು ಬೆಳ್ಳಿಯನ್ನು ಕೊ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ದರೆ ನಿನ್ನ ಸೇವಕನು ಅಲ್ಲಿ ಇಲ್ಲಿ ಕೆಲಸ ಮಾಡುತ್ತಿರುವಾಗ ಅವನು ಇಲ್ಲದೆ ಹೋದನು ಅಂದನು. ಇಸ್ರಾಯೇಲಿನ ಅರ 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ನಿನ್ನ ತೀರ್ಪಿನ ಹಾಗೆಯೇ ಆಗು ವದು; ನೀನೇ ನಿರ್ಣಯಿಸಿದ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ಸ್ರಾಯೇಲಿನ ಅರಸನು ಪ್ರತ್ತ್ಯುತ್ತರವಾಗಿ--ಅರಸನಾದ ನನ್ನ ಒಡೆ ಯನೇ, ನಿನ್ನ ಮಾತಿನ ಹಾಗೆಯೇ ನಾನು ನಿನ್ನ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ದೆಲ್ಲವೂ ನಿನ್ನ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ದೂತರು ತಿರಿಗಿ ಬಂದು ಅವನಿಗೆ--ಒಡೆಯನೇ, ಬೆನ್ಹದದನು ಹೇಳುವ ದೇನಂದರೆ--ನಿನ್ನ ಬೆಳ್ಳಿಯನ್ನೂ ಬಂಗಾರವ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್ರೀಯರನ್ನೂ ಮಕ್ಕಳನ್ನೂ ನನಗೆ ಒಪ್ಪಿಸಬೇಕೆಂದು ನಿನಗೆ ಹೇಳಿ ಕಳುಹ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ಶ್ಚಯವಾಗಿ ನಾಳೆ ಇಷ್ಟು ಹೊತ್ತಿಗೆ ನಾನು ನನ್ನ ಸೇವಕರನ್ನು ನಿನ್ನ ಬಳಿಗೆ ಕಳುಹಿಸುವೆನು; ಅವರು ನಿನ್ನ ಮನ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ೇವಕರ ಮನೆಗಳನ್ನೂ ಶೋಧಿಸಿ ನಿನ್ನ ಕಣ್ಣಿಗೆ ರಮ್ಯ ವಾದದ್ದನ್ನು ಅವರು ತಮ್ಮ ಕೈಯಲ್ಲಿ ಹಿಡಿದು ತಕ್ಕೊಂಡು ಹೋಗ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ಇಸ್ರಾಯೇಲಿನ ಅರಸನು ದೇಶದ ಹಿರಿಯರನ್ನೆಲ್ಲಾ ಕರೆಯಿಸಿ ಅವರಿಗೆಇವನು ಕೇಡನ್ನು ಹುಡುಕುತ್ತಾನೆಂದು ದಯ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ಂಡು ನೋಡಿರಿ. ಯಾಕಂದರೆ ಅವನು ನನ್ನ ಹೆಂಡತಿಯರಿಗೋಸ್ಕರ ಮಕ್ಕಳಿಗೋಸ್ಕರವೂ ಬೆಳ್ಳಿಗೋ ಸ್ಕರವ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ಗಾರಕ್ಕೋಸ್ಕರವೂ ನನ್ನ ಬಳಿಗೆ ಕಳುಹಿಸಿದಾಗ ನಾನು ಕೊಡುವದಿಲ್ಲವೆಂದು ಅವನಿಗೆ ಹೇಳಿದ್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ಹಿರಿಯರೂ ಜನರೂ ಅವನಿಗೆ--ಅವನ ಮಾತು ಕೇಳದೆ ಒಪ್ಪದೆ ಇರು ಅಂದರು.? ಆದದರಿಂದ ಅವನು ಬೆನ್ಹದದನ ದೂತ 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ು ಅರಸನಾದ ನನ್ನ ಒಡೆಯನಿಗೆ ಹೇಳಬೇಕಾದದ್ದೇನಂದರೆ, ನೀನು ಮೊದಲು ಹೇಳಿದ ಸಮಸ್ತವನ್ನೂ ಮಾಡುವೆನು; ಆದರ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ವನ್ನು ನಾನು ಮಾಡಕೂಡದು ಎಂದು ಹೇಳಿರಿ ಅಂದನು. ದೂತರು ಹೋಗಿ ಈ ಮಾತನ್ನು ಅವನಿ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ಬೆನ್ಹದದನು ಕಳುಹಿಸಿ--ನನ್ನನ್ನು ಹಿಂಬಾಲಿಸುವ ಸಮಸ್ತ ಜನರು ಕೈತುಂಬ ತಕ್ಕೊಳ್ಳಲು ಸಮಾರ್ಯದ ಧೂಳು ಸಾಕ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ಗಳು ನನಗೆ ಹೀಗೆಯೂ ಇನ್ನೂ ಹೆಚ್ಚಾಗಿಯೂ ಮಾಡಲಿ ಎಂದು ಅವನಿಗೆ ಹೇಳಿ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ಕ್ಕೆ ಇಸ್ರಾಯೇಲಿನ ಅರಸನು ಪ್ರತ್ತ್ಯುತ್ತರವಾಗಿ--ನಡುಕಟ್ಟಿಕೊಳ್ಳುವವನು ಬಿಚ್ಚಿ ಹಾಕುವವನ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ಗಳಿಕೊಳ್ಳದಿರಲಿ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ೂ ರಾಜರೂ ಅವನ ಜೊತೆ ಡೇರೆಗಳಲ್ಲಿ ಕುಡಿಯುತ್ತಿರಲು ಈ ವಾರ್ತೆಯನ್ನು ಕೇಳುತ್ತಲೇ ಅ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ಿಗೆ--ಸಿದ್ಧಮಾಡಿರಿ ಅಂದನು. ಹಾಗೆಯೆ ಪಟ್ಟಣಕ್ಕೆ ವಿರೋಧವಾಗಿ ಯುದ್ಧಕ್ಕೆ ಸಿದ್ಧ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ಅವನು ಶೀಘ್ರವಾಗಿ ತನ್ನ ಕಣ್ಣುಗಳ ಮೇಲೆ ಇರುವ ಬೂದಿಯನ್ನು ಒರಸಿ ಹಾಕಿದ್ದರಿಂದ ಇಸ್ರಾಯೇಲಿನ ಅರಸನು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ಳಲ್ಲಿ ಒಬ್ಬನೆಂದು ತಿಳ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ಇವನು ಅವನಿಗೆ--ಕರ್ತನು ಹೇಳುವ ದೇನಂದರೆ--ನಾನು ಪೂರ್ಣನಾಶಕ್ಕೆ ಒಪ್ಪಿಸಿದ ಮನು ಷ್ಯನನ್ನು ನೀನು ಕೈ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ಗೊಡಿಸಿದ ಕಾರಣ ಅವನ ಪ್ರಾಣಕ್ಕೆ ಬದಲಾಗಿ ನಿನ್ನ ಪ್ರಾಣವೂ ಅವನ ಜನಕ್ಕೆ ಬದಲಾಗಿ ನಿನ್ನ ಜನವೂ ಹೋಗ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2026-10-21T06:52:13Z</dcterms:created>
  <dcterms:modified xsi:type="dcterms:W3CDTF">2026-10-21T06:52:13Z</dcterms:modified>
  <dc:title>1 ಅರಸುಗಳು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