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வியம் பாடிடுவேன்
காலமும் வாழ்வினிலே
இயேசுவின் அன்பினையே 
இறைமகன் இயேசுவின் அன்பினை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ெல்லாம் மகிழ்ந்திடவே
கீதம் பாடிடுவேன் (2) --- காவி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ொந்தம் பந்தம் எல்லாம்
வாழ்வில் மாறுமே
நெஞ்சில் வாழும் இயேசு
மாறா தெய்வமே (2)
அதை நினைப்பதினால் நன்றியுடன்
கீதம் பாடிடுவேன் --- காவி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னை தேடி வந்தாய்
அன்பாய் தேவனே
என்றும் என்னை காக்கும்
தெய்வம் இயேசுவே (2)
அதை உள்ளத்திலே உணர்வதினால்
கீதம் பாடிடுவேன் --- காவிய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2026-07-30T22:05:36Z</dcterms:created>
  <dcterms:modified xsi:type="dcterms:W3CDTF">2026-07-30T22:05:36Z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