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ராஜ்யபாரம்பண்ணி, ஒரு வருஷமாயிற்று; அவன் இஸ்ரவேலை இரண்டாம் வருஷம் அரசாண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்: சர்வாங்க தகனபலியையும் சமாதானபலிகளையும் என்னிடத்தில் கொண்டுவாருங்கள் என்று சொல்லி, சர்வாங்கதகனபலியைச் செலுத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ாங்க தகனபலியிட்டு முடிகிறபோது, இதோ, சாமுவேல் வந்தான்; சவுல் அவனைச் சந்தித்து வந்தனஞ்செய்ய அவனுக்கு எதிர்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ாங்க தகனபலியிட்டு முடிகிறபோது, இதோ, சாமுவேல் வந்தான்; சவுல் அவனைச் சந்தித்து வந்தனஞ்செய்ய அவனுக்கு எதிர்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ொரு படை பெத்தொரோன் வழியாய்ப் போயிற்று; வேறொரு படைவனாந்தரத்தில் இருக்கிற செபோயீமின் பள்ளத்தாக்குக்கு எதிரான எல்லைவழியாய்ப் 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ொரு படை பெத்தொரோன் வழியாய்ப் போயிற்று; வேறொரு படைவனாந்தரத்தில் இருக்கிற செபோயீமின் பள்ளத்தாக்குக்கு எதிரான எல்லைவழியாய்ப் போ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ர் யாவரும் அவரவர் தங்கள் கொழுவிரும்புகளையும், தங்கள் மண்வெட்டிகளையும், தங்கள் கோடரிகளையும், தங்கள் கடப்பாரைகளையும் தீட்டிக் கூர்மையாக்குகிறதற்கு, பெலிஸ்தரிடத்துக்குப் போகவேண்டியத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ர் யாவரும் அவரவர் தங்கள் கொழுவிரும்புகளையும், தங்கள் மண்வெட்டிகளையும், தங்கள் கோடரிகளையும், தங்கள் கடப்பாரைகளையும் தீட்டிக் கூர்மையாக்குகிறதற்கு, பெலிஸ்தரிடத்துக்குப் போகவேண்டியத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ாளயம் மிக்மாசிலிருந்து போகிற வழிமட்டும் பரம்ப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ౌలు ముప్పది ఏండ్లవాడై యేలనా రంభించెను. అతడు రెండు సంవత్సరములు ఇశ్రాయేలీయులను ఏ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యేలీయులలో మూడు వేలమందిని ఏర్పరచు కొనెను. వీరిలో రెండు వేలమంది మిక్మషులోను బేతేలు కొండ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నొద్దనుండిరి; వెయ్యిమంది బెన్యామీనీయుల గిబియాలో యోనాతాను నొద్దనుండిరి; మిగిలినవారిని అతడ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డేరాలకు 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ోనాతాను గెబాలోనున్న ఫిలిష్తీయుల దండును హతముచేయగా ఆ సంగతి ఫిలిష్తీయులకు వినబడెను; మరియు దేశమంత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ు వినవలెనని సౌలు బాకా ఊ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సౌలు ఫిలిష్తీయుల దండును హతముచేసి నందున ఇశ్రాయేలీయులు ఫిలిష్తీయులకు హేయులైరని ఇశ్రాయేల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గా జనులు గిల్గా లులో సౌలు నొద్దకు కూడి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ఫిలిష్తీయులు ఇశ్రాయేలీయులతో యుద్ధముచేయుటకై ముప్పదివేల రథములను ఆరువేల గుఱ్ఱపు రౌ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పుదరినుండు ఇసుకరేణువులంత విస్తారమైన జన సమూహమును సమకూర్చుకొని వచ్చిరి. వీరు బయలుదేరి బేతావ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ర్పుదిక్కున మిక్మషులో ద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ఇశ్రా యేలీయులు దిగులుపడుచు వచ్చి తాము ఇరుకులో నున్నట్టు తెలిసికొని గుహలలోను పొదలలోను మెట్ట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త స్థలములలోను కూపములలోను ద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కొందరు హెబ్రీయులు యొర్దాను నది దాటి గాదుదేశ మునకును గిలాదునకును వెళ్లి పోయిరి గాని సౌలు ఇం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ల్గాలులోనే ఉండెను; జనులందరు భయపడుచు అతని వెంబడ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సమూయేలు చెప్పినట్టు అతడు ఏడు దినములు ఆగి, సమూయేలు గిల్గాలునకు రాకపోవుటయు, జనులు తన యొద్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ిపోవుటయ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​దహన బలులను సమాధానబలులను నా యొద్దకు తీసికొని రమ్మని చెప్పి దహనబలి అర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అతడు దహనబలి అర్పించి చాలిం చిన వెంటనే సమూయేలు వచ్చెను. సౌలు అతనిని కలిసికొని అతనికి వంద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ై బయలుదే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​సమూ యేలు అతనితోనీవు చేసిన పని యేమని యడిగెను. అందుకు సౌలుజనులు నాయొద్దనుండి చెదరిపోవుట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కాలమున నీవు రాకపోవుటయు, ఫిలిష్తీయులు మిక్మషులో కూడియుండుటయు నే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ంకను యెహోవాను శాంతిపరచకమునుపే ఫిలిష్తీయులు గిల్గాలునకు వచ్చి నామీద పడుదురనుకొని నా అంతట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హసించి దహనబలి అర్పించిత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ుకు సమూ యేలు ఇట్లనెనునీ దేవుడైన యెహోవా నీ కిచ్చిన ఆజ్ఞను గైకొనక నీవు అవివేకపు పని చేసితివ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రాజ్యమునుఇశ్రాయేలీయులమీద సదాకాలము స్థిరపరచుటకు యెహోవా తలచి యుండెను; అయితే నీ రాజ్యము నిలు వ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ెహోవా తన చిత్తానుసారమైన మనస్సుగల యొకని కనుగొనియున్నాడు. నీకు ఆజ్ఞాపించినదాని నీవు గైకొనకపో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యెహోవా తన జనులమీద అతనిని అధిపతినిగా నియమ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సమూయేలు లేచి గిల్గాలును విడిచి బెన్యామీనీయుల గిబియాకు వచ్చెను; సౌలు తనయొద్దనున్న జనులను లె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గా వారు దాదాపు ఆరు వందలమంద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సౌలును అతని కుమారుడైన యోనాతానును తమ దగ్గర నున్న వారితో కూడ బెన్యామీనీయుల గిబియాలో ఉండ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ు మిక్మషులో దిగ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మరియు ఫిలిష్తీ యుల పాళెములోనుండి దోపుడుగాండ్రు మూడుగుంపు లుగా బయలుదేరి ఒక గుంపు షూయాలు దేశము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ఫ్రాకు పోవుమార్గమున సంచ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​రెండవ గుంపు బేత్‌ హోరోనుకు పోవుమార్గమున సంచరించెను. మూడవ గుంపు అరణ్య సమీపమందుండు జెబోయిములో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 హద్దు మార్గమున సంచ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​హెబ్రీయులు కత్తులను ఈటెలను చేయించుకొందు రేమో అని ఫిలిష్తీయులు ఇశ్రాయేలీయుల దేశమందంత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మ్మరవాండ్రు లేకుండచేస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​​కాబట్టి ఇశ్రా యేలీయులందరు తమ నక్కులను పారలను గొడ్డండ్రను పోటకత్తులను పదును చేయించ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దగ్గరకు పోవల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​​అయితే నక్కులకును పారలకును మూడు ముండ్లుగల కొంకులకును గొడ్డండ్రకును మునుకోల కఱ్ఱలు సరిచేయ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ు రాళ్లుమాత్రము వారియొద్ద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​​​కాబట్టి యుద్ధదినమందు సౌలునొద్దను యోనా తాను నొద్దను ఉన్నజనులలోఒకని చేతిలోనైనను కత్తియే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టెయేగాని లేకపోయెను, సౌలునకును అతని కుమారుడైన యోనాతానునకును మాత్రము అవ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​​​​ఫిలిష్తీయుల దండు కావలివారు కొందరు మిక్మషు కనుమ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2026-10-21T03:00:46Z</dcterms:created>
  <dcterms:modified xsi:type="dcterms:W3CDTF">2026-10-21T03:00:46Z</dcterms:modified>
  <dc:title>1 సమూయేలు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