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ைக் கொன்றுபோடும்படிக்கு, சவுல் தன் குமாரனாகிய யோனத்தானோடும் தன் ஊழியக்காரர் எல்லாரோடும் பேச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ைக் கொன்றுபோடும்படிக்கு, சவுல் தன் குமாரனாகிய யோனத்தானோடும் தன் ஊழியக்காரர் எல்லாரோடும் பேச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யோனத்தனுடைய சொல்லைக் கேட்டு: அவன் கொலைசெய்யப்படுவதில்லை என்று கர்த்தருடைய ஜீவனைக்கொண்டு ஆணைய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ள் தாவீதை ஜன்னல்வழியாய் இறக்கிவிட்டாள்; அவன் தப்பி ஓடிப்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ைக் கொண்டுவரச் சவுல் சேவகரை அனுப்பினபோது, அவர் வியாதியாயிருக்கிறார்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ைப் பார்க்கிறதற்குச் சவுல் சேவகரை அனுப்பி, அவனைக் கொன்றுபோடும்படிக்கு, கட்டிலோடே அவனை என்னிடத்திற்கு எடுத்துக்கொண்டு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ைப் பார்க்கிறதற்குச் சவுல் சேவகரை அனுப்பி, அவனைக் கொன்றுபோடும்படிக்கு, கட்டிலோடே அவனை என்னிடத்திற்கு எடுத்துக்கொண்டுவாருங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வகர் வந்தபோது, இதோ, சுரூபம் கட்டிலின்மேலும், வெள்ளாட்டுத்தோல் அதின் தலைமாட்டிலும் கிடக்கக் க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வீது ராமாவுக்கடுத்த நாயோதிலே இருக்கிறான் என்று சவுலுக்கு அறிவிக்க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ખરે તે પોતે રામાં જવા નીકળ્યો, અને સેખુમાંના મોટા કૂવા નધ્ક આવીને તેણે પૂછયું, “શમુએલ અને દાઉ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યાં છે?”લોકોએ જવાબ આપ્યો, “તેઓ તો રામાં ખાતે નાયોથ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તે ત્યાં જતો હતો ત્યારે તેનામાં પણ દેવના આત્માંનો સંચાર થયો અને તે પણ નાયોથ સધી પ્રબો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શાઉલ ત્યાં ગયો, પોતાનાં વસ્ત્રો કાઢી નાખ્યાં અને શમુએલની સામે પ્રબોધ કર્યો. એ ત્યાં આખો દિવસ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ત નવસ્ત્રો જ પડી રહ્યો.આથી લોકો કહેવા લાગ્યાં, “શાઉલ પણ પ્રબોધક થઈ ગયો કે શ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શાઉલે પોતાન પુત્ર યોનાથાનને અને પોતાના બધા અમલદારોને દાઉદને માંરી નાખવાના પોતાના ઇરાદાની વાત કર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યોનાથાનને દાઉદ ઉપર ખૂબ મિત્રપ્રેમ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તેણે દાઉદને ચેતવ્યો કે, “માંરા પિતા શાઉલ તારો જીવ લેવાની તક શોધે છે, માંટે આવતી કાલે સવ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વધાન રહેજે; કોઈ ગુપ્ત જગ્યાએ છુપાઈ રહે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હું માંરા પિતાની સાથે તું જે ખેતરમાં છુપાયો હશે ત્યાં આવીશ, અને તેની સાથે તારા વિષે વાત કર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ને જે કઈ જાણવા મળશે તે હું તને જણ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ે દિવસે સવારે યોનાથાને શાઉલ આગળ દાઉદની પ્રશંસા કરતાં કહ્યું, “મુરબ્બી, તમાંરે તમાંરા જમાંઈ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ક દાઉદને અન્યાય ન કરવો જોઈએ. તેણે તમાંરું કંઈ બગાડયું નથી, તેણે જે કંઈ કર્યુ છે તેનાથી તો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ભ જ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પોતાનો જીવ જોખમમાં મૂકીને પેલા પલિસ્તીને માંર્યો હતો અને યહોવાએ ઇસ્રાએલને મોટો વિજય અપ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એ જોઈને તમે પણ આનંદ પામ્યા હતા. તો પછી એક નિદોર્ષ માંણસને શા માંટે અન્યાય કરવો અને વગર કારણે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દાઉદને માંરી નાખવ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ખરે શાઉલ તેની સાથે સંમત થયો અને યહોવાના નામે પ્રતિજ્ઞા કરી કે, “માંરે દાઉદને માંરી નાખવ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ોનાથાને દાઉદને બોલાવીને આ બધી વાત કહી સંભળાવી. પછી તેને શાઉલ પાસે લઈ ગયો. દાઉદ ફરી પહેલા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ફક રાજાની સેવા ક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પદ્ધી ટૂંક સમયમાં ફરી યદ્ધ ફાટી નીકળ્યું. અને દાઉદે પલિસ્તીઓ ઉપર હુમલો કર્યો; અને તેમને એ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ાવ્યા કે, તેઓ જીવ લઈને ભાગ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ક દિવસે શાઉલ પોતાના ઘરમાં બેઠો બેઠો દાઉદનું વણાવાદન સાંભળી રહ્યો હતો ત્યારે તેના હાથમાં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લો હતો. અચાનક તેના પર યહોવા તરફથી દુષ્ટ આત્માં આવ્યો; અને શાઉલમાં પ્રવેશ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શાઉલે દાઉદને પોતાના ભાલા વડે ભીંત સૅંથે જડી દેવાનો પ્રયત્ન કર્યો; પણ દાઉદે ઘા ચુકાવ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ઉલનો ભાલો ભીંતમાં પેસી ગયો; એ રાત્રે દાઉદ ત્યાંથી ભાગ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ાઉદના ઘર પર નજર રાખવા સારુ શાઉલે સૈનિકો મોકલ્યા અને તેઓને જણાવ્યું કે સવારે દાઉદ ઘરન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ે કે તરત તેને માંરી નાખવો. પરંતુ દાઉદની પત્ની મીખાલે તેને ચેતવ્યો, “જો આજે રાત્રે તું નાસી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તો કાલે સવારે નણ્ી તું મૃત્યુ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ીખાલે દાઉદને એક બારીમાંથી નીચે ઉતાર્યો અને તે ભાગી ગયો અને બચ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દ્ધી મીખાલે કુળદેવતાની મૂર્તિ લઈને પથારીમાં મુકી, તેને કપડા વડે ઢાંકી દીધી, પદ્ધી તેને બકર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ળ તેના માંથા પર નાખ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યારે શાઉલના માણસો દાઉદને પઢડવા આવ્યા, ત્યારે મીખાલે કહ્યું, “એ બિમાં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શાઉલે એ લોકોને દાઉદને નજરો નજર જોવા પાછા મોકલ્યા અને કહ્યું, “તેને પથારી સહિત અહીં ઉપૅં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ો એટલે હું તેને માંરી નાખ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ાઉલના મૅંણસો અંદર ગયા, અને જોયું તો પથારીમાં કૂળદેવતાની મૂર્તિ માંત્ર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ટલે શાઉલે મીખાલને કહ્યું, “માંરા શત્રુને ભાગી જવા દઇને, તેઁ મને શા માંટે છેતર્યો”મીખાલે શાઉલ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બ આપ્યો, “દાઉદે એમ કહ્યું કે, “જો ભાગી જવામાં હું તેની મદદ નહિ કરું તો તે મને માંરી નાખ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મ દાઉદ ભાગીને રામાંમાં શમુએલ પાસે ગયો અને શાઉલે તેને જે બધું કર્ચું તે કહ્યું. પદ્ધી દાઉદ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ુએલ નાયોથ જઈને ત્યાં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ાઉલને સમાંચાર મળ્યા કે, દાઉદ રામાં ખાતે આવેલા નાયોથમા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શાઉલે તેના મૅંણસો દાઉદને પઢડવા માંટે મોકલ્યા. તેમણે ત્યાં કેટલાક પ્રબોધકોને તેમના આગે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ુએલ સૅંથે પ્રબોધ કરતા જોયા. શાઉલના માણસોમાં દેવના આત્માંનો સંચાર થયો અને તેઓ પણ પ્રબોધ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યારે શાઉલને ખબર પડી કે શું બન્યું હતું ત્યારે તેણે વધારે માણસોને દાઉદને પઢડવા માંટે મોકલ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માં પણ દેવના આત્માંનો સંચાર થયો અને તેઓ પણ પ્રબોધ કરવા લાગ્યા તેથી તેણે ત્રીજી વાર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ૅંણસોને મોકલ્યા તો તેમની પણ એ જ હાલત થઈ અને તેઓ પ્રબોધ કરવા લાગ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2026-10-20T03:13:10Z</dcterms:created>
  <dcterms:modified xsi:type="dcterms:W3CDTF">2026-10-20T03:13:10Z</dcterms:modified>
  <dc:title>૧ શમૂએલ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