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பன் புத்திரரும் காத் புத்திரரும் மனாசேயின் பாதிக் கோத்திரத்தாரும் கானான்தேசத்துக்கு எதிரே இஸ்ரவேல் புத்திரருக்கு அடுத்த யோர்தானின் எல்லைகளில் ஒரு பீடத்தைக் கட்டினார்கள் என்று இஸ்ரவேல் புத்திரர் கேள்விப்பட்டா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பன் புத்திரரும் காத் புத்திரரும் மனாசேயின் பாதிக் கோத்திரத்தாரும் கானான்தேசத்துக்கு எதிரே இஸ்ரவேல் புத்திரருக்கு அடுத்த யோர்தானின் எல்லைகளில் ஒரு பீடத்தைக் கட்டினார்கள் என்று இஸ்ரவேல் புத்திரர் கேள்விப்பட்டா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அதைக் கேள்விப்பட்டபோது, இஸ்ரவேல் புத்திரரின் சபையாரெல்லாரும் அவர்களுக்கு விரோதமாய் யுத்தம்பண்ணும்படி சீலோவிலேகூடி,]]></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அதைக் கேள்விப்பட்டபோது, இஸ்ரவேல் புத்திரரின் சபையாரெல்லாரும் அவர்களுக்கு விரோதமாய் யுத்தம்பண்ணும்படி சீலோவிலேகூடி,]]></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லேயாத் தேசத்தில் இருக்கிற ரூபன் புத்திரரிடத்துக்கும் காத் புத்திரரிடத்துக்கும் மனாசேயின் பாதிக்கோத்திரத்தாரிடத்துக்கும், ஆசாரியனாகிய எலெயாசாருடைய குமாரனாகிய பினெகாசையு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லேயாத் தேசத்தில் இருக்கிற ரூபன் புத்திரரிடத்துக்கும் காத் புத்திரரிடத்துக்கும் மனாசேயின் பாதிக்கோத்திரத்தாரிடத்துக்கும், ஆசாரியனாகிய எலெயாசாருடைய குமாரனாகிய பினெகாசையு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னோடேகூட இஸ்ரவேலுடைய எல்லாக்கோத்திரங்களிலும் ஒவ்வொரு பிதாவின் குடும்பத்துக்கு ஒவ்வொரு பிரபுவாகப் பத்துப்பிரபுக்களையும் அனுப்பினார்கள்; இஸ்ரவேலின் சேனைகளிலே ஆயிரவர்களுக்குள்ளே ஒவ்வொருவனும் தன் தன் பிதாவின் குடும்பத்துக்குத் தலைவனாயி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னோடேகூட இஸ்ரவேலுடைய எல்லாக்கோத்திரங்களிலும் ஒவ்வொரு பிதாவின் குடும்பத்துக்கு ஒவ்வொரு பிரபுவாகப் பத்துப்பிரபுக்களையும் அனுப்பினார்கள்; இஸ்ரவேலின் சேனைகளிலே ஆயிரவர்களுக்குள்ளே ஒவ்வொருவனும் தன் தன் பிதாவின் குடும்பத்துக்குத் தலைவனாயி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கீலேயாத் தேசத்திலே ரூபன் புத்திரர் காத் புத்திரர் மனாசேயின் பாதிக் கோத்திரத்தாராகிய இவர்களிடத்திற்கு வந்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கீலேயாத் தேசத்திலே ரூபன் புத்திரர் காத் புத்திரர் மனாசேயின் பாதிக் கோத்திரத்தாராகிய இவர்களிடத்திற்கு வந்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ங்கள் இந்நாளிலே கர்த்தரைப் பின்பற்றாதபடிக்குப் புரண்டு, இந்நாளிலே கர்த்தருக்கு விரோதமாய்க் கலகம்பண்ணும்படியாக உங்களுக்கு ஒரு பீடத்தைக் கட்டி, இஸ்ரவேலின் தேவனுக்கு விரோதமாகப் பண்ணின இந்தத் துரோகம் எ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ங்கள் இந்நாளிலே கர்த்தரைப் பின்பற்றாதபடிக்குப் புரண்டு, இந்நாளிலே கர்த்தருக்கு விரோதமாய்க் கலகம்பண்ணும்படியாக உங்களுக்கு ஒரு பீடத்தைக் கட்டி, இஸ்ரவேலின் தேவனுக்கு விரோதமாகப் பண்ணின இந்தத் துரோகம் எ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யோரின் அக்கிரமம் நமக்குப் போதாதா? கர்த்தருடைய சபையிலே வாதை உண்டாயிருந்ததே; இந்நாள்வரைக்கும் நாம் அதினின்று நீங்கிச் சுத்தமாகவில்லையே.]]></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யோரின் அக்கிரமம் நமக்குப் போதாதா? கர்த்தருடைய சபையிலே வாதை உண்டாயிருந்ததே; இந்நாள்வரைக்கும் நாம் அதினின்று நீங்கிச் சுத்தமாகவில்லையே.]]></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இந்நாளில் கர்த்தரைப் பின்பற்றாதபடிக்கு புரளுவீர்களோ? இன்று கர்த்தருக்கு விரோதமாய்க் கலகம் பண்ணுவீர்களோ? அவர் நாளைக்கு இஸ்ரவேல் சபையனைத்தின்மேலும் கடுங்கோபங்கொள்வா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இந்நாளில் கர்த்தரைப் பின்பற்றாதபடிக்கு புரளுவீர்களோ? இன்று கர்த்தருக்கு விரோதமாய்க் கலகம் பண்ணுவீர்களோ? அவர் நாளைக்கு இஸ்ரவேல் சபையனைத்தின்மேலும் கடுங்கோபங்கொள்வா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யோசுவா ரூபனியரையும் காத்தியரையும் மனாசேயின் பாதிக்கோத்திரத்தாரையும் அழை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யாட்சியான தேசம் தீட்டாயிருந்ததானால், கர்த்தருடைய வாசஸ்தலம் தங்குகிற கர்த்தருடைய காணியாட்சியான அக்கரையிலுள்ள தேசத்திற்கு வந்து, எங்கள் நடுவே காணியாட்சி பெற்றுக்கொள்ளலாமே; நீங்கள் நம்முடைய தேவனாகிய கர்த்தரின் பலிபீடத்தையல்லாமல் உங்களுக்கு வேறொரு பீடத்தைக்கட்டுகிறதினாலே, கர்த்தருக்கும் எங்களுக்கும் விரோதமான இரண்டகம் பண்ணாதிருங்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யாட்சியான தேசம் தீட்டாயிருந்ததானால், கர்த்தருடைய வாசஸ்தலம் தங்குகிற கர்த்தருடைய காணியாட்சியான அக்கரையிலுள்ள தேசத்திற்கு வந்து, எங்கள் நடுவே காணியாட்சி பெற்றுக்கொள்ளலாமே; நீங்கள் நம்முடைய தேவனாகிய கர்த்தரின் பலிபீடத்தையல்லாமல் உங்களுக்கு வேறொரு பீடத்தைக்கட்டுகிறதினாலே, கர்த்தருக்கும் எங்களுக்கும் விரோதமான இரண்டகம் பண்ணாதிருங்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யாட்சியான தேசம் தீட்டாயிருந்ததானால், கர்த்தருடைய வாசஸ்தலம் தங்குகிற கர்த்தருடைய காணியாட்சியான அக்கரையிலுள்ள தேசத்திற்கு வந்து, எங்கள் நடுவே காணியாட்சி பெற்றுக்கொள்ளலாமே; நீங்கள் நம்முடைய தேவனாகிய கர்த்தரின் பலிபீடத்தையல்லாமல் உங்களுக்கு வேறொரு பீடத்தைக்கட்டுகிறதினாலே, கர்த்தருக்கும் எங்களுக்கும் விரோதமான இரண்டகம் பண்ணாதிருங்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நோக்கி: கர்த்தருடைய தாசனாகிய மோசே உங்களுக்குக் கட்டளையிட்டவைகளையெல்லாம் நீங்கள் கைக்கொண்டீர்கள்; நான் உங்களுக்குக் கட்டளையிட்ட யாவிலும் என் சொற்படி செய்தீ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நோக்கி: கர்த்தருடைய தாசனாகிய மோசே உங்களுக்குக் கட்டளையிட்டவைகளையெல்லாம் நீங்கள் கைக்கொண்டீர்கள்; நான் உங்களுக்குக் கட்டளையிட்ட யாவிலும் என் சொற்படி செய்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ராவின் குமாரனாகிய ஆகான் சாபத்தீடான பொருளைக்குறித்துத் துரோகம்பண்ணினதினாலே, இஸ்ரவேல் சபையின்மேல் எல்லாம் கடுங்கோபம் வரவில்லையா? அவன் ஒருவன் மாத்திரம் தன் அக்கிரமத்தினாலே மடிந்துபோகவில்லையென்று கர்த்தருடைய சபையார் எல்லாரும் சொல்லச்சொன்னார்கள் என்றா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ராவின் குமாரனாகிய ஆகான் சாபத்தீடான பொருளைக்குறித்துத் துரோகம்பண்ணினதினாலே, இஸ்ரவேல் சபையின்மேல் எல்லாம் கடுங்கோபம் வரவில்லையா? அவன் ஒருவன் மாத்திரம் தன் அக்கிரமத்தினாலே மடிந்துபோகவில்லையென்று கர்த்தருடைய சபையார் எல்லாரும் சொல்லச்சொன்னார்கள் என்றா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ங்கள் இதுவரைக்கும் அநேக நாளாக உங்கள் சகோதரரைக் கைவிடாமல், உங்கள் தேவனாகிய கர்த்தருடைய கட்டளையைக் காத்துக்கொண்டு நட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ங்கள் இதுவரைக்கும் அநேக நாளாக உங்கள் சகோதரரைக் கைவிடாமல், உங்கள் தேவனாகிய கர்த்தருடைய கட்டளையைக் காத்துக்கொண்டு நட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ரூபன் புத்திரரும் காத் புத்திரரும் மனாசேயின் பாதிக்கோத்திரத்தாரும், இஸ்ரவேலின் ஆயிரவரின் தலைவருக்குப் பிரதியுத்தரமாக:]]></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ழுதும் உங்கள் தேவனாகிய கர்த்தர் தாம் உங்கள் சகோதரருக்குச் சொல்லியிருந்தபடியே, அவர்களை இளைப்பாறப்பண்ணினார்; ஆகையால் கர்த்தரின் தாசனாகிய மோசே யோர்தானுக்கு அப்புறத்திலே உங்களுக்குக் கொடுத்த உங்கள் காணியாட்சியான தேசத்திலிருக்கிற உங்கள் கூடாரங்களுக்குத் திரும்பிப் போங்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ழுதும் உங்கள் தேவனாகிய கர்த்தர் தாம் உங்கள் சகோதரருக்குச் சொல்லியிருந்தபடியே, அவர்களை இளைப்பாறப்பண்ணினார்; ஆகையால் கர்த்தரின் தாசனாகிய மோசே யோர்தானுக்கு அப்புறத்திலே உங்களுக்குக் கொடுத்த உங்கள் காணியாட்சியான தேசத்திலிருக்கிற உங்கள் கூடாரங்களுக்குத் திரும்பிப் போங்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ப்பொழுதும் உங்கள் தேவனாகிய கர்த்தர் தாம் உங்கள் சகோதரருக்குச் சொல்லியிருந்தபடியே, அவர்களை இளைப்பாறப்பண்ணினார்; ஆகையால் கர்த்தரின் தாசனாகிய மோசே யோர்தானுக்கு அப்புறத்திலே உங்களுக்குக் கொடுத்த உங்கள் காணியாட்சியான தேசத்திலிருக்கிற உங்கள் கூடாரங்களுக்குத் திரும்பிப் போங்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தி தேவனாகிய கர்த்தர், தேவாதி தேவனாகிய கர்த்தரே, அதை அறிந்திருக்கிறார்; இஸ்ரவேலரும் அறிந்து கொள்வார்கள்; அது இரண்டகத்தினாலாவது, கர்த்தருடைய கட்டளைக்கு விரோதமான துரோகத்தினாலாவது செய்யப்பட்டதானால், இந்நாளில் அவர் எங்களைக் காப்பாற்றாமல் இருக்கக்கடவ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தி தேவனாகிய கர்த்தர், தேவாதி தேவனாகிய கர்த்தரே, அதை அறிந்திருக்கிறார்; இஸ்ரவேலரும் அறிந்து கொள்வார்கள்; அது இரண்டகத்தினாலாவது, கர்த்தருடைய கட்டளைக்கு விரோதமான துரோகத்தினாலாவது செய்யப்பட்டதானால், இந்நாளில் அவர் எங்களைக் காப்பாற்றாமல் இருக்கக்கடவ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நீங்கள் உங்கள் தேவனாகிய கர்த்தரில் அன்புகூர்ந்து, அவருடைய வழிகளிலெல்லாம் நடந்து, அவர் கற்பனைகளைக் கைக்கொண்டு, அவரைப் பற்றிக்கொண்டிருந்து, அவரை உங்கள் முழு இருதயத்தோடும் உங்கள் முழு ஆத்துமாவோடும் சேவிக்கிறதற்காக, கர்த்தரின் தாசனாகிய மோசே உங்களுக்குக் கற்பித்த கற்பனையின்படியேயும் நியாயப்பிரமாணத்தின்படியேயும் செய்யும்படிமாத்திரம் வெகு சாவதானமாயிருங்கள்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நீங்கள் உங்கள் தேவனாகிய கர்த்தரில் அன்புகூர்ந்து, அவருடைய வழிகளிலெல்லாம் நடந்து, அவர் கற்பனைகளைக் கைக்கொண்டு, அவரைப் பற்றிக்கொண்டிருந்து, அவரை உங்கள் முழு இருதயத்தோடும் உங்கள் முழு ஆத்துமாவோடும் சேவிக்கிறதற்காக, கர்த்தரின் தாசனாகிய மோசே உங்களுக்குக் கற்பித்த கற்பனையின்படியேயும் நியாயப்பிரமாணத்தின்படியேயும் செய்யும்படிமாத்திரம் வெகு சாவதானமாயிருங்கள்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நீங்கள் உங்கள் தேவனாகிய கர்த்தரில் அன்புகூர்ந்து, அவருடைய வழிகளிலெல்லாம் நடந்து, அவர் கற்பனைகளைக் கைக்கொண்டு, அவரைப் பற்றிக்கொண்டிருந்து, அவரை உங்கள் முழு இருதயத்தோடும் உங்கள் முழு ஆத்துமாவோடும் சேவிக்கிறதற்காக, கர்த்தரின் தாசனாகிய மோசே உங்களுக்குக் கற்பித்த கற்பனையின்படியேயும் நியாயப்பிரமாணத்தின்படியேயும் செய்யும்படிமாத்திரம் வெகு சாவதானமாயிருங்கள்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 காரியத்தைக்குறித்து நாங்கள் எங்களுக்கு அந்தப் பலிபீடத்தைக் கட்டினதேயல்லாமல், கர்த்தரைப் பின்பற்றாதபடிக்கு விலகுவதற்காவது, அதின்மேல் சர்வாங்க தகனபலிகளையாகிலும் போஜனபலியையாகிலும் சமாதானபலிகளையாகிலும் செலுத்துகிறதற்காவது அதைச் செய்ததுண்டானால், கர்த்தர் அதை விசாரிப்பாராக.]]></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 காரியத்தைக்குறித்து நாங்கள் எங்களுக்கு அந்தப் பலிபீடத்தைக் கட்டினதேயல்லாமல், கர்த்தரைப் பின்பற்றாதபடிக்கு விலகுவதற்காவது, அதின்மேல் சர்வாங்க தகனபலிகளையாகிலும் போஜனபலியையாகிலும் சமாதானபலிகளையாகிலும் செலுத்துகிறதற்காவது அதைச் செய்ததுண்டானால், கர்த்தர் அதை விசாரிப்பாராக.]]></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ளைக்கு உங்கள் பிள்ளைகள் எங்கள் பிள்ளைகளை நோக்கி: இஸ்ரவேலின் தேவனாகிய கர்த்தருக்கும் உங்களுக்கும் எ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வ்விதமாய் யோசுவா அவர்களை ஆசீர்வதித்து, அவர்களை அனுப்பிவிட்டான்; அவர்கள் தங்கள் கூடாரங்களுக்குப் போய்விட்டா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பன் புத்திரர் காத் புத்திரர் ஆகிய உங்களுக்கும் எங்களுக்கும் நடுவே கர்த்தர் யோர்தானை எல்லையாக வைத்தார்; கர்த்தரிடத்தில் உங்களுக்குப் பங்கில்லை என்று சொல்லி, எங்கள் பிள்ளைகளைக் கர்த்தருக்குப் பயப்படாதிருக்கச் செய்வார்கள் என்கிற ஐயத்தினாலே நாங்கள் சொல்லிக்கொண்டது என்னவென்றா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பன் புத்திரர் காத் புத்திரர் ஆகிய உங்களுக்கும் எங்களுக்கும் நடுவே கர்த்தர் யோர்தானை எல்லையாக வைத்தார்; கர்த்தரிடத்தில் உங்களுக்குப் பங்கில்லை என்று சொல்லி, எங்கள் பிள்ளைகளைக் கர்த்தருக்குப் பயப்படாதிருக்கச் செய்வார்கள் என்கிற ஐயத்தினாலே நாங்கள் சொல்லிக்கொண்டது என்னவென்றா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பன் புத்திரர் காத் புத்திரர் ஆகிய உங்களுக்கும் எங்களுக்கும் நடுவே கர்த்தர் யோர்தானை எல்லையாக வைத்தார்; கர்த்தரிடத்தில் உங்களுக்குப் பங்கில்லை என்று சொல்லி, எங்கள் பிள்ளைகளைக் கர்த்தருக்குப் பயப்படாதிருக்கச் செய்வார்கள் என்கிற ஐயத்தினாலே நாங்கள் சொல்லிக்கொண்டது என்னவென்றா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மனாசேயின் பாதிக்கோத்திரத்துக்கு மோசே பாசானிலே சுதந்தரம் கொடுத்தான்; அதின் மற்றப் பாதிக்கு, யோசுவா யோர்தானுக்கு இப்புறத்திலே மேற்கே அவர்கள் சகோதரரோடேகூடச் சுதந்தரம் கொடுத்தான்; யோசுவா அவர்களை அவர்கள் கூடாரங்களுக்கு அனுப்பிவிடுகிறபோது அவர்களை ஆசிர்வதி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மனாசேயின் பாதிக்கோத்திரத்துக்கு மோசே பாசானிலே சுதந்தரம் கொடுத்தான்; அதின் மற்றப் பாதிக்கு, யோசுவா யோர்தானுக்கு இப்புறத்திலே மேற்கே அவர்கள் சகோதரரோடேகூடச் சுதந்தரம் கொடுத்தான்; யோசுவா அவர்களை அவர்கள் கூடாரங்களுக்கு அனுப்பிவிடுகிறபோது அவர்களை ஆசிர்வதித்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மனாசேயின் பாதிக்கோத்திரத்துக்கு மோசே பாசானிலே சுதந்தரம் கொடுத்தான்; அதின் மற்றப் பாதிக்கு, யோசுவா யோர்தானுக்கு இப்புறத்திலே மேற்கே அவர்கள் சகோதரரோடேகூடச் சுதந்தரம் கொடுத்தான்; யோசுவா அவர்களை அவர்கள் கூடாரங்களுக்கு அனுப்பிவிடுகிறபோது அவர்களை ஆசிர்வதித்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வாங்க தகனத்திற்கும் அல்ல, பலிக்கும் அல்ல, எங்கள் சர்வாங்கதகனங்களாலும் பலிகளாலும் சமாதானபலிகளாலும் நாங்கள் கர்த்தரின் சந்நிதியில் அவருடைய ஆராதனையைச் செய்யத்தக்கவர்கள் என்று எங்களுக்கும் உங்களுக்கும், நமக்குப் பின்வரும் நம்முடைய சந்ததியாருக்கும் நடுவே சாட்சி உண்டாயிருக்கும்படிக்கு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வாங்க தகனத்திற்கும் அல்ல, பலிக்கும் அல்ல, எங்கள் சர்வாங்கதகனங்களாலும் பலிகளாலும் சமாதானபலிகளாலும் நாங்கள் கர்த்தரின் சந்நிதியில் அவருடைய ஆராதனையைச் செய்யத்தக்கவர்கள் என்று எங்களுக்கும் உங்களுக்கும், நமக்குப் பின்வரும் நம்முடைய சந்ததியாருக்கும் நடுவே சாட்சி உண்டாயிருக்கும்படிக்கு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மிகுந்த ஐசுவரியத்தோடும், மகா ஏராளமான ஆடுமாடுகளோடும், பொன் வெள்ளி வெண்கலம் இரும்போடும், அநேக வஸ்திரங்களோடும் உங்கள் கூடாரங்களுக்குத் திரும்பி, உங்கள் சத்துருக்களிடத்திலே கொள்ளையிட்டதை உங்கள் சகோதரரோடே பங்கிட்டுக்கொள்ளுங்கள்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மிகுந்த ஐசுவரியத்தோடும், மகா ஏராளமான ஆடுமாடுகளோடும், பொன் வெள்ளி வெண்கலம் இரும்போடும், அநேக வஸ்திரங்களோடும் உங்கள் கூடாரங்களுக்குத் திரும்பி, உங்கள் சத்துருக்களிடத்திலே கொள்ளையிட்டதை உங்கள் சகோதரரோடே பங்கிட்டுக்கொள்ளுங்கள் என்றா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மிகுந்த ஐசுவரியத்தோடும், மகா ஏராளமான ஆடுமாடுகளோடும், பொன் வெள்ளி வெண்கலம் இரும்போடும், அநேக வஸ்திரங்களோடும் உங்கள் கூடாரங்களுக்குத் திரும்பி, உங்கள் சத்துருக்களிடத்திலே கொள்ளையிட்டதை உங்கள் சகோதரரோடே பங்கிட்டுக்கொள்ளுங்கள்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டத்தில் உங்களுக்குப் பங்கில்லையென்று உங்கள் பிள்ளைகள் நாளைக்கு எங்கள் பிள்ளைகளோடே சொல்லாதபடிக்குமே, ஒரு பலிபீடத்தை நமக்காக உண்டுபண்ணுவோம் என்றோ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டத்தில் உங்களுக்குப் பங்கில்லையென்று உங்கள் பிள்ளைகள் நாளைக்கு எங்கள் பிள்ளைகளோடே சொல்லாதபடிக்குமே, ஒரு பலிபீடத்தை நமக்காக உண்டுபண்ணுவோம் என்றோ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டத்தில் உங்களுக்குப் பங்கில்லையென்று உங்கள் பிள்ளைகள் நாளைக்கு எங்கள் பிள்ளைகளோடே சொல்லாதபடிக்குமே, ஒரு பலிபீடத்தை நமக்காக உண்டுபண்ணுவோம் என்றோ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ரூபன் புத்திரரும் காத் புத்திரரும் மனாசேயின் பாதிக்கோத்திரத்தாரும், கர்த்தர் மோசேயைக்கொண்டு கட்டளையிட்டபடியே, தாங்கள் கைவசம் பண்ணிக்கொண்ட தங்கள் காணியாட்சி தேசமான கீலேயாத் தேசத்துக்குப் போகும்படிக்கு, கானான்தேசத்திலுள்ள சிலோவிலிருந்த இஸ்ரவேல் புத்திரரை விட்டுத் திரும்பிப்போனா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ரூபன் புத்திரரும் காத் புத்திரரும் மனாசேயின் பாதிக்கோத்திரத்தாரும், கர்த்தர் மோசேயைக்கொண்டு கட்டளையிட்டபடியே, தாங்கள் கைவசம் பண்ணிக்கொண்ட தங்கள் காணியாட்சி தேசமான கீலேயாத் தேசத்துக்குப் போகும்படிக்கு, கானான்தேசத்திலுள்ள சிலோவிலிருந்த இஸ்ரவேல் புத்திரரை விட்டுத் திரும்பிப்போ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ரூபன் புத்திரரும் காத் புத்திரரும் மனாசேயின் பாதிக்கோத்திரத்தாரும், கர்த்தர் மோசேயைக்கொண்டு கட்டளையிட்டபடியே, தாங்கள் கைவசம் பண்ணிக்கொண்ட தங்கள் காணியாட்சி தேசமான கீலேயாத் தேசத்துக்குப் போகும்படிக்கு, கானான்தேசத்திலுள்ள சிலோவிலிருந்த இஸ்ரவேல் புத்திரரை விட்டுத் திரும்பிப்போ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ளைக்கு எங்களோடாவது, எங்கள் சந்தடியாரோடாவது அப்படிச் சொல்வார்களானால், அப்பொழுது சர்வாங்கதகனத்திற்கும் அல்ல, பலிக்கும் அல்ல, எங்களுக்கும் உங்களுக்கும் நடுவே சாட்சியாக எங்கள் பிதாக்கள் உண்டுபண்ணின கர்த்தருடைய பலிபீடத்தின் சாயலான பீடத்தைப் பாருங்கள் என்று சொல்லலாம் என்றோ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ளைக்கு எங்களோடாவது, எங்கள் சந்தடியாரோடாவது அப்படிச் சொல்வார்களானால், அப்பொழுது சர்வாங்கதகனத்திற்கும் அல்ல, பலிக்கும் அல்ல, எங்களுக்கும் உங்களுக்கும் நடுவே சாட்சியாக எங்கள் பிதாக்கள் உண்டுபண்ணின கர்த்தருடைய பலிபீடத்தின் சாயலான பீடத்தைப் பாருங்கள் என்று சொல்லலாம் என்றோம்.]]></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ளைக்கு எங்களோடாவது, எங்கள் சந்தடியாரோடாவது அப்படிச் சொல்வார்களானால், அப்பொழுது சர்வாங்கதகனத்திற்கும் அல்ல, பலிக்கும் அல்ல, எங்களுக்கும் உங்களுக்கும் நடுவே சாட்சியாக எங்கள் பிதாக்கள் உண்டுபண்ணின கர்த்தருடைய பலிபீடத்தின் சாயலான பீடத்தைப் பாருங்கள் என்று சொல்லலாம் என்றோம்.]]></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கானான்தேசத்தில் இருக்கிற யோர்தானின் எல்லைகளுக்கு வந்தபோது, ரூபன் புத்திரரும் காத் புத்திரரும் மனாசேயின் பாதிக் கோத்திரத்தாரும், அங்கே யோர்தானின் ஓரத்திலே பார்வைக்குப் பெரிதான ஒரு பீடத்தைக் கட்டினா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கானான்தேசத்தில் இருக்கிற யோர்தானின் எல்லைகளுக்கு வந்தபோது, ரூபன் புத்திரரும் காத் புத்திரரும் மனாசேயின் பாதிக் கோத்திரத்தாரும், அங்கே யோர்தானின் ஓரத்திலே பார்வைக்குப் பெரிதான ஒரு பீடத்தைக் கட்டினா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ம்முடைய தேவனாகிய கர்த்தரின் வாசஸ்தலத்திற்கு முன்பாக இருக்கிற அவருடைய பலிபீடத்தைத் தவிர, நாங்கள் சர்வாங்கதகனத்திற்கும், போஜனபலிக்கும், மற்றப்பலிக்கும், வேறொருபீடத்தைக் கட்டுகிறதினாலே, கர்த்தருக்கு விரோதமாய்க் கலகம்பண்ணுவதும், இன்று கர்த்தரைப் பின்பற்றாதபடிக்கு விலகுவதும் எங்களுக்குத் தூரமாயிருப்பதாக என்றா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ம்முடைய தேவனாகிய கர்த்தரின் வாசஸ்தலத்திற்கு முன்பாக இருக்கிற அவருடைய பலிபீடத்தைத் தவிர, நாங்கள் சர்வாங்கதகனத்திற்கும், போஜனபலிக்கும், மற்றப்பலிக்கும், வேறொருபீடத்தைக் கட்டுகிறதினாலே, கர்த்தருக்கு விரோதமாய்க் கலகம்பண்ணுவதும், இன்று கர்த்தரைப் பின்பற்றாதபடிக்கு விலகுவதும் எங்களுக்குத் தூரமாயிருப்பதாக என்றா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ம்முடைய தேவனாகிய கர்த்தரின் வாசஸ்தலத்திற்கு முன்பாக இருக்கிற அவருடைய பலிபீடத்தைத் தவிர, நாங்கள் சர்வாங்கதகனத்திற்கும், போஜனபலிக்கும், மற்றப்பலிக்கும், வேறொருபீடத்தைக் கட்டுகிறதினாலே, கர்த்தருக்கு விரோதமாய்க் கலகம்பண்ணுவதும், இன்று கர்த்தரைப் பின்பற்றாதபடிக்கு விலகுவதும் எங்களுக்குத் தூரமாயிருப்பதாக என்றா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ரூபன் புத்திரரும் காத் புத்திரரும் மனாசே புத்திரரும் சொல்லுகிற வார்த்தைகளை ஆசாரியனாகிய பினெகாசும், அவனோடே இருந்த சபையின் பிரபுக்களும், இஸ்ரவேலுடைய ஆயிரவரின் தலைவரும் கேட்டபோது, அது அவர்கள் பார்வைக்கு நன்றாயிருந்தது.]]></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ரூபன் புத்திரரும் காத் புத்திரரும் மனாசே புத்திரரும் சொல்லுகிற வார்த்தைகளை ஆசாரியனாகிய பினெகாசும், அவனோடே இருந்த சபையின் பிரபுக்களும், இஸ்ரவேலுடைய ஆயிரவரின் தலைவரும் கேட்டபோது, அது அவர்கள் பார்வைக்கு நன்றாயிருந்தது.]]></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ஆசாரியனாகிய எலாயாசாரின் குமாரனாகிய பினெகாஸ் ரூபன் புத்திரரையும் காத் புத்திரரையும் மனாசே புத்திரரையும் நோக்கி: நீங்கள் கர்த்தருக்கு விரோதமாய் அப்படிக்கொத்த துரோகத்தைச் செய்யாதிருக்கிறதினாலே, கர்த்தர் நம்முடைய நடுவிலே இருக்கிறார் என்பதை இன்று அறிந்திருக்கிறோம்; இப்பொழுது இஸ்ரவேல் புத்திரரைக் கர்த்தரின் கைக்குத் தப்புவித்தீர்கள் என்றா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ஆசாரியனாகிய எலாயாசாரின் குமாரனாகிய பினெகாஸ் ரூபன் புத்திரரையும் காத் புத்திரரையும் மனாசே புத்திரரையும் நோக்கி: நீங்கள் கர்த்தருக்கு விரோதமாய் அப்படிக்கொத்த துரோகத்தைச் செய்யாதிருக்கிறதினாலே, கர்த்தர் நம்முடைய நடுவிலே இருக்கிறார் என்பதை இன்று அறிந்திருக்கிறோம்; இப்பொழுது இஸ்ரவேல் புத்திரரைக் கர்த்தரின் கைக்குத் தப்புவித்தீர்கள் என்றா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ஆசாரியனாகிய எலாயாசாரின் குமாரனாகிய பினெகாஸ் ரூபன் புத்திரரையும் காத் புத்திரரையும் மனாசே புத்திரரையும் நோக்கி: நீங்கள் கர்த்தருக்கு விரோதமாய் அப்படிக்கொத்த துரோகத்தைச் செய்யாதிருக்கிறதினாலே, கர்த்தர் நம்முடைய நடுவிலே இருக்கிறார் என்பதை இன்று அறிந்திருக்கிறோம்; இப்பொழுது இஸ்ரவேல் புத்திரரைக் கர்த்தரின் கைக்குத் தப்புவித்தீர்கள் என்றா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னாகிய எலெயாசாரின் குமாரனாகிய பினெகாசும், பிரபுக்களும், கிலேயாத் தேசத்தில் இருக்கிற ரூபன் புத்திரரையும் விட்டு, கானான் தேசத்திற்கு இஸ்ரவேல் புத்திரரிடத்தில் திரும்பிவந்து, அவர்களுக்கு மறுசெய்தி சொன்னா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னாகிய எலெயாசாரின் குமாரனாகிய பினெகாசும், பிரபுக்களும், கிலேயாத் தேசத்தில் இருக்கிற ரூபன் புத்திரரையும் விட்டு, கானான் தேசத்திற்கு இஸ்ரவேல் புத்திரரிடத்தில் திரும்பிவந்து, அவர்களுக்கு மறுசெய்தி சொன்னா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ந்தச் செய்தி இஸ்ரவேல் புத்திரரின் பார்வைக்கு நன்றாயிருந்தது; ஆகையால் ரூபன் புத்திரரும் காத் புத்திரரும் குடியிருக்கிற தேசத்தை அழித்துவிட, அவர்கள்மேல் யுத்தத்திற்குப் புறப்படுவோம் என்கிற பேச்சைவிட்டு, இஸ்ரவேல் புத்திரர் தேவனை ஸ்தோத்திரித்தா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ந்தச் செய்தி இஸ்ரவேல் புத்திரரின் பார்வைக்கு நன்றாயிருந்தது; ஆகையால் ரூபன் புத்திரரும் காத் புத்திரரும் குடியிருக்கிற தேசத்தை அழித்துவிட, அவர்கள்மேல் யுத்தத்திற்குப் புறப்படுவோம் என்கிற பேச்சைவிட்டு, இஸ்ரவேல் புத்திரர் தேவனை ஸ்தோத்திரித்தா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ந்தச் செய்தி இஸ்ரவேல் புத்திரரின் பார்வைக்கு நன்றாயிருந்தது; ஆகையால் ரூபன் புத்திரரும் காத் புத்திரரும் குடியிருக்கிற தேசத்தை அழித்துவிட, அவர்கள்மேல் யுத்தத்திற்குப் புறப்படுவோம் என்கிற பேச்சைவிட்டு, இஸ்ரவேல் புத்திரர் தேவனை ஸ்தோத்திரித்தார்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கர்த்தரே தேவன் என்பதற்கு அந்தப்பீடம் நமக்குள்ளே சாட்சியாயிருக்கும் என்று சொல்லி, ரூபன் புத்திரரும் காத் புத்திரரும் அதற்கு எத் என்று பேரிட்டார்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கர்த்தரே தேவன் என்பதற்கு அந்தப்பீடம் நமக்குள்ளே சாட்சியாயிருக்கும் என்று சொல்லி, ரூபன் புத்திரரும் காத் புத்திரரும் அதற்கு எத் என்று பேரிட்டா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78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ಹೋಶುವ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ಇಗೋ, ರೂಬೇನನ ಮಕ್ಕಳೂ ಗಾದನ ಮಕ್ಕಳೂ ಮನಸ್ಸೆಯ ಅರ್ಧಗೋತ್ರದವರೂ ಕಾನಾನ್‌ ದೇಶಕ್ಕೆ ಎದುರಾಗಿ ಇಸ್ರಾಯೇಲ್‌ ಮಕ್ಕ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ಟಿ ಬಂದ ಯೊರ್ದನಿನ ಪ್ರಾಂತ್ಯದಲ್ಲಿ ಯಜ್ಞವೇದಿಯನ್ನು ಕಟ್ಟಿದರೆಂದು ಇಸ್ರಾಯೇಲ್‌ ಮಕ್ಕಳಿಗೂ ಕೇಳಿ ಬಂ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ಇಸ್ರಾಯೇಲ್‌ ಮಕ್ಕಳು ಅದನ್ನು ಕೇಳಿದಾಗ ಸಭೆಯಲ್ಲಾ ಒಟ್ಟಾಗಿ ಅವರಿಗೆ ವಿರೋಧವಾಗಿ ಯುದ್ಧ ಮಾಡುವದಕ್ಕೆ ಶೀಲೋವಿ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ಗಿಲ್ಯಾದ್‌ ದೇಶದಲ್ಲಿರುವ ರೂಬೇನನ ಮಕ್ಕಳ ಬಳಿಗೂ ಗಾದನ ಮಕ್ಕಳ ಬಳಿಗೂ ಮನಸ್ಸೆಯ ಅರ್ಧ ಗೋತ್ರದವರ ಬಳಿಗೂ ಯಾಜಕ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ಲಿಯಾ ಜರನ ಮಗನಾದ ಫಿನೇಹಾಸ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ಅವನ ಸಂಗಡ ಇಸ್ರಾಯೇಲಿನ ಎಲ್ಲಾ ಗೋತ್ರಗಳ ಪ್ರತಿ ತಂದೆ ಮನೆಯ ಮುಖ್ಯಸ್ಥನ ಪ್ರಕಾರ ಹತ್ತುಮಂದಿ ಪ್ರಧಾನ 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ದರು. ಇವರಲ್ಲಿ ಪ್ರತಿ ಮನುಷ್ಯನು ಇಸ್ರಾಯೇಲ್‌ ಸಹಸ್ರಗಳಲ್ಲಿ ತನ್ನ ತನ್ನ ತಂದೆಯ ಮನೆಗೆ ಮುಖ್ಯಸ್ಥನಾಗಿ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ಇವರು ಗಿಲ್ಯಾದ್‌ ದೇಶದಲ್ಲಿ ರೂಬೇನನ ಮಕ್ಕಳ ಬಳಿಗೂ ಗಾದನ ಮಕ್ಕಳ ಬಳಿಗೂ ಮನಸ್ಸೆಯ ಅರ್ಧ ಗೋತ್ರದವರ ಬಳಿಗೂ ಬಂದು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ಗಡ ಮಾತನಾ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ಕರ್ತನ ಸಭೆಯೆಲ್ಲಾ ಹೇಳುವದೇನಂದರೆ, ನೀವು ಈ ಹೊತ್ತು ಕರ್ತನ ಕಡೆಗೆ ತಿರುಗದೆ ಆತನಿಗೆ ವಿರೋಧವಾಗಿ ತಿರುಗಿ ಬೀಳು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ನಿಮಗೆ ಒಂದು ಯಜ್ಞವೇದಿ ಯನ್ನು ಕಟ್ಟಿಕೊಂಡು ಇಸ್ರಾಯೇಲ್‌ ದೇವರಿಗೆ ಮಾಡಿದ ಈ ಅಪರಾಧ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ಪೆಗೋರದಲ್ಲಿ ಆದ ದುಷ್ಟ ತನವು ನಮಗೆ ಅಲ್ಪವೋ? ಕರ್ತನ ಸಭೆಯ ಮೇಲೆ ವ್ಯಾಧಿ ಬಂದಾಗ್ಯೂ ಈ ದಿನದ ವರೆಗೂ ಅದರಿಂದ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ದ್ಧವಾಗ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ಈಹೊತ್ತು ಕರ್ತನ ಕಡೆ ಯಿಂದ ತಿರಿಗಿ ಹೋಗುತ್ತೀರಲ್ಲಾ? ಈಹೊತ್ತು ಕರ್ತ ನಿಗೆ ವಿರೋಧವಾಗಿ ತಿರುಗಿ ಬಿದ್ದಾಗ ನಾ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ತನು ಇಸ್ರಾಯೇಲ್‌ ಸಭೆಯಲ್ಲಾದರ ಮೇಲೆ ರೌದ್ರವುಳ್ಳವ ನಾಗು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ಗ ಯೆಹೋಶುವನು ರೂಬೇನ್ಯರನ್ನೂ ಗಾದ್ಯರನ್ನೂ ಮನಸ್ಸೆಯ ಅರ್ಧಗೋತ್ರ ದವರನ್ನೂ ಕರಿಸಿ ಅ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ನಿಮ್ಮ ಸ್ವಾಸ್ತ್ಯದ ದೇಶವು ಅಶುದ್ಧ ವಾಗಿದ್ದರೆ ಕರ್ತನ ಗುಡಾರವಿರುವ ಕರ್ತನ ಸ್ವಾಸ್ತ್ಯದ ದೇಶಕ್ಕೆ ನೀವು ದಾಟಿ ಬಂ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ಮಧ್ಯದಲ್ಲಿ ಸ್ವಾಸ್ತ್ಯವನ್ನು ತೆಗೆದುಕೊಳ್ಳಿರಿ. ಕರ್ತನ ಬಲಿಪೀಠದ ಹೊರತಾಗಿ ನಿಮಗೋಸ್ಕರ ಒಂದು ಬಲಿಪೀಠ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ಕೊಳ್ಳುವದರಿಂದ ನೀವು ಕರ್ತನಿಗೂ ನಮಗೂ ವಿರೋಧವಾಗಿ ತಿರುಗಿಬೀಳ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ಕರ್ತನ ಸೇವಕನಾದ ಮೋಶೆಯು ನಿಮಗೆ ಆಜ್ಞಾಪಿಸಿದ ಎಲ್ಲವನ್ನು ನೀವು ಕೈಕೊಂಡು ನಾನು ನಿಮಗೆ ಆಜ್ಞಾಪಿಸಿದ್ದೆಲ್ಲಾದರ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ಮಾತಿಗೆ ವಿಧೇಯ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ಜೆರಹನ ಮಗನಾದ ಆಕಾನನು ಶಪಿಸಲ್ಪಟ್ಟದ್ದರಲ್ಲಿ ಅಪರಾಧಮಾಡಿದಾಗ ಈ ರೌದ್ರವು ಎಲ್ಲಾ ಸಭೆಯ ಮೇಲೆ ಬಿತ್ತಲ್ಲವೋ?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ತ್ರ ತನ್ನ ಅಪರಾಧದಲ್ಲಿ ನಾಶವಾಗಲಿಲ್ಲ ಎಂದು ಹೇ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ನೀವು ಬಹಳ ದಿವಸ ಗಳಿಂದ ಇಂದಿನ ವರೆಗೂ ನಿಮ್ಮ ಸಹೋದರರನ್ನು ಕೈ ಬಿಡದೆ ನಿಮ್ಮ ದೇವರಾದ ಕರ್ತನು ಆಜ್ಞಾಪಿ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ಪ್ಪಣೆಯನ್ನು ಕೈ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ರೂಬೇನನ ಮಕ್ಕಳೂ ಗಾದನ ಮಕ್ಕಳೂ ಮನಸ್ಸೆಯ ಅರ್ಧ ಗೋತ್ರದವರೂ ಇಸ್ರಾಯೇಲ್‌ ಸಹಸ್ರ ಮುಖ್ಯಸ್ಥರಿಗೆ ಪ್ರತ್ಯುತ್ತರ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ಈಗ ನಿಮ್ಮ ದೇವರಾದ ಕರ್ತನು ಅವರಿಗೆ ವಾಗ್ದಾನಮಾಡಿದ ಪ್ರಕಾರ ನಿಮ್ಮ ಸಹೋದರರಿಗೆ ವಿಶ್ರಾಂತಿ ಕೊಟ್ಟನು. ಮತ್ತು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ಕನಾದ ಮೋಶೆಯು ಯೊರ್ದನಿಗೆ ಆಚೆ ನಿಮಗೆ ಕೊಟ್ಟ ಸ್ವಾಸ್ತ್ಯವಾದ ನಿಮ್ಮ ದೇಶದಲ್ಲಿರುವ ನಿಮ್ಮ ಡೇರೆಗಳಿಗೆ ತಿ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ದೇವಾದಿ ದೇವರಾದ ಕರ್ತನೇ, ದೇವಾದಿ ದೇವರಾದ ಕರ್ತನೇ ತಿಳಿದಿದ್ದಾನೆ. ಇಸ್ರಾಯೇಲ್ಯರಿಗೂ ತಿಳಿಯುವದು. ಇದು ತಿ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ವದರಿಂದಲಾದರೂ ಕರ್ತನಿಗೆ ವಿರೋಧವಾಗಿ ಅಪರಾಧಮಾಡುವದರಿಂದಲಾದರೂ ಆಗಿದ್ದರೆ ನಮ್ಮನ್ನು ಈಹೊತ್ತು ರಕ್ಷಿಸ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ದರೆ ಕರ್ತನ ಸೇವಕನಾದ ಮೋಶೆಯು ನಿಮಗೆ ಆಜ್ಞಾಪಿಸಿದ ಆಜ್ಞೆ ಯನ್ನೂ ನ್ಯಾಯಪ್ರಮಾಣವನ್ನೂ ಜಾಗ್ರತೆಯಾಗಿ ಕೈಕೊಂಡು ನ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ದೇವರಾದ ಕರ್ತನನ್ನು ಪ್ರೀತಿಮಾಡಿ ಆತನ ಎಲ್ಲಾ ಮಾರ್ಗಗಳಲ್ಲಿ ನಡೆದು ಆತನ ಆಜ್ಞೆಗಳನ್ನು ಕೈಕೊಂಡು ಆತನನ್ನು ಅಂ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 ಆತನನ್ನು ನಿಮ್ಮ ಪೂರ್ಣಹೃದಯ ದಿಂದಲೂ ಪೂರ್ಣಪ್ರಾಣದಿಂದಲೂ ಸೇವಿಸಿರಿ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ನಾವು ಕರ್ತನ ಕಡೆಗೆ ತಿರುಗಿಕೊಂಡು ದಹನಬಲಿಗಳ ನ್ನಾದರೂ ಆಹಾರ ಸಮರ್ಪಣೆಯನ್ನಾದರೂ ಸಮಾ ಧಾನದ ಬಲಿಗಳನ್ನಾದರೂ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ಅರ್ಪಿಸುವ ದಕ್ಕೋಸ್ಕರ ಯಜ್ಞವೇದಿಯನ್ನು ನಮಗಾಗಿ ಕಟ್ಟಿದ್ದರೆ ಕರ್ತನು ಅದನ್ನು ವಿಚಾರಿಸ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ಆದರೆ ಬರುವ ಕಾಲದಲ್ಲಿ ನಿಮ್ಮ ಮಕ್ಕಳು ನಮ್ಮ ಮಕ್ಕಳಿಗೆ--ಇಸ್ರಾಯೇಲಿನ ದೇವರಾದ ಕರ್ತನಿಗೂ ನಿಮಗೂ ಏ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ಯೆಹೋಶುವನು ಅವರನ್ನು ಆಶೀರ್ವದಿಸಿ ಕಳುಹಿಸಿದ ಮೇಲೆ ಅವರು ತಮ್ಮ ಡೇರೆಗಳಿಗೆ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ರೂಬೇನನ ಮಕ್ಕಳೇ, ಗಾದನ ಮಕ್ಕಳೇ, ಕರ್ತನು ನಿಮಗೂ ನಮಗೂ ಯೊರ್ದನನ್ನು ಮೇರೆ ಮಾಡಿದ್ದರಿಂದ ಕರ್ತನ ಕಾರ್ಯಗಳ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ಗೆ ಭಾಗವು ಇಲ್ಲವೆಂದು ಹೇಳಿ ನಮ್ಮಲ್ಲಿ ನಿಮಗೆ ಭಾಗವು ಇಲ್ಲ ವೆಂದು ಹೇಳಿ ನಮ್ಮ ಮಕ್ಕಳನ್ನು ಕರ್ತನಿಗೆ ಭಯಪಡದ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ವರೆಂದು ಅಂಜಿಕೊಂಡು ಇದನ್ನು ಮಾಡಿ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ಮನಸ್ಸೆಯ ಅರ್ಧ ಗೋತ್ರಕ್ಕೆ ಮೋಶೆಯು ಬಾಷಾನಿನಲ್ಲಿ ಸ್ವಾಸ್ತ್ಯ ಕೊಟ್ಟಿದ್ದನು. ಆದರೆ ಅವರ ಉಳಿದ ಅರ್ಧ ಗೋತ್ರ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 ಶುವನು ಯೊರ್ದನಿನ ಪಶ್ಚಿಮಕ್ಕೆ ಅವರ ಸಹೋದರರ ನಡುವೆ ಸ್ವಾಸ್ತ್ಯವನ್ನು ಕೊಟ್ಟನು. ಇದಲ್ಲದೆ ಯೆಹೋ ಶುವನು ಅ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 ಡೇರೆಗಳಿಗೆ ಕಳುಹಿಸಿ ಬಿಡುವಾಗ ಅವರನ್ನು ಆಶೀರ್ವದಿ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ದದರಿಂದ ನಾವು ದಹನಬಲಿ ಗೋಸ್ಕರವಾದರೂ ಬಲಿಗೋಸ್ಕರವಾದರೂ ಅಲ್ಲ, ಬರುವಕಾಲದಲ್ಲಿ ನಿಮ್ಮ ಮಕ್ಕಳು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ಗೆಕರ್ತನಲ್ಲಿ ನಿಮಗೆ ಭಾಗವಿಲ್ಲವೆಂದು ಹೇಳದೆ ಇರುವ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ಅವ ರೊಂದಿಗೆ ಮಾತನಾಡಿ--ನೀವು ಬಹು ಆಸ್ತಿಯುಳ್ಳವ ರಾಗಿ ಪಶುಕುರಿ ಬೆಳ್ಳಿ, ಬಂಗಾರ, ತಾಮ್ರ, ಕಬ್ಬಿಣವನ್ನು ಬ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ಚ್ಚಾದ ವಸ್ತ್ರಗಳೊಂದಿಗೆ ಹಿಂತಿರುಗಿ ನಿಮ್ಮ ಡೇರೆಗಳಿಗೆ ಹೋಗಿ ನಿಮ್ಮ ಶತ್ರುಗಳ ಕೊಳ್ಳೆಯನ್ನು ನಿಮ್ಮ ಸಹೋದರರ ಸಂಗ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ಚಿಕೊಳ್ಳಿ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ನಾವು ಕರ್ತನ ಸನ್ನಿಧಿಯಲ್ಲಿ ದಹನ ಬಲಿಗಳಿಂದಲೂ ಯಜ್ಞಗಳಿಂದಲೂ ಸಮಾಧಾನದ ಬಲಿಗಳಿಂದಲೂ ಆತನನ್ನು ಸೇವಿಸುವ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ಗೂ ನಿಮಗೂ ನಮ್ಮ ತರುವಾಯ ನಮ್ಮ ಸಂತತಿ ಯವರಿಗೂ ಮಧ್ಯದಲ್ಲಿ ಸಾಕ್ಷಿ ಉಂಟಾಗುವ ಹಾಗೆ ಯಜ್ಞವೇದಿ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ಕೊಳ್ಳುವದಕ್ಕೆ ಮಾಡಿ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ಕರ್ತನು ಮೋಶೆಗೆ ಕೊಟ್ಟ ಮಾತಿನ ಪ್ರಕಾರ ರೂಬೇನನ ಮಕ್ಕಳೂ ಗಾದನ ಮಕ್ಕಳೂ ಮನಸ್ಸೆಯ ಅರ್ಧ ಗೋತ್ರದವರೂ ತಾವು ವಶಮಾಡಿ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ಮ ಸ್ವಾಸ್ತ್ಯದ ದೇಶವಾಗಿರುವ ಗಿಲ್ಯಾದ್‌ ದೇಶಕ್ಕೆ ಹೋಗುವದಕ್ಕೆ ಕಾನಾನ್‌ ದೇಶದಲ್ಲಿರುವ ಶೀಲೋ ವನ್ನೂ ಇಸ್ರಾಯೇ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ನ್ನೂ ಬಿಟ್ಟು ತಿರಿಗಿ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ನಾವು ಅಂದುಕೊಂಡದ್ದೇನಂದರೆ--ಮುಂದೆ ನಮ ಗಾದರೂ ನಮ್ಮ ಸಂತತಿಯವರಿಗಾದರೂ ಹಾಗೆ ಹೇಳಿದರೆ ಆಗ ದಹನಬಲಿಗಳಿಗಾದರೂ ಬ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ಗಾದರೂ ಅಲ್ಲ, ನಮಗೂ ನಿಮಗೂ ನಡುವೆ ಸಾಕ್ಷಿಗೋಸ್ಕರ ನಮ್ಮ ತಂದೆಗಳು ಮಾಡಿದ ಕರ್ತನ ಬಲಿಪೀಠದ ಹೋಲಿಕೆ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ಞವೇದಿಯನ್ನು ನೋಡಿರಿ ಎಂದು ಹೇ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ಕಾನಾನ್‌ ದೇಶದಲ್ಲಿರುವ ಯೊರ್ದನಿನ ಪ್ರಾಂತ್ಯಕ್ಕೆ ಬಂದಾಗ ಅದರ ಬಳಿಯಲ್ಲಿ ರೂಬೇನನ ಮಕ್ಕಳೂ ಗಾದನ ಮಕ್ಕಳೂ ಮನಸ್ಸೆ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ಧ ಗೋತ್ರ ದವರೂ ನೋಟಕ್ಕೆ ದೊಡ್ಡದಾದ ಯಜ್ಞವೇದಿಯನ್ನು ಕಟ್ಟಿ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ನಮ್ಮ ದೇವರಾದ ಕರ್ತನ ಗುಡಾರದ ಮುಂದೆ ಇರುವ ಆತನ ಯಜ್ಞ ವೇದಿಯನ್ನು ಹೊರತಾಗಿ ನಾವು ದಹನಬಲಿಗಳಿ ಗೋಸ್ಕರವಾಗಿಯೂ ಆಹಾ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ರ್ಪಣೆಗಳಿ ಗೋಸ್ಕರವಾಗಿಯೂ ಬಲಿಗಳಿಗೋಸ್ಕರವಾಗಿಯೂ ಮತ್ತೊಂದು ಯಜ್ಞವೇದಿಯನ್ನು ಕಟ್ಟಿ ಕರ್ತನಿಗೆ ವಿರೋಧವಾಗಿ ತಿ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ವದೂ ಆತನ ಕಡೆ ಯಿಂದ ಹಿಂತಿರುಗಿ ಹೋಗುವದೂ ನಮಗೆ ದೂರ ವಾಗಿರಲಿ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ಯಾಜಕನಾದ ಫೀನೆಹಾಸನೂ ಅವನ ಸಂಗಡ ಇದ್ದ ಸಭೆಯ ಪ್ರಧಾನರೂ ಇಸ್ರಾಯೇಲ್‌ ಸಹಸ್ರಗಳ ಮುಖ್ಯಸ್ಥರೂ ರೂಬೇನನ ಮಕ್ಕಳೂ ಗಾ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 ಮನಸ್ಸೆಯ ಮಕ್ಕಳೂ ಹೇಳಿದ ಮಾತುಗಳನ್ನು ಕೇಳಿ ದಾಗ ಅವರಿಗೆ ಮೆಚ್ಚಿಕೆಯಾ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ಯಾಜಕ ನಾಗಿರುವ ಎಲ್ಲಾಜಾರನ ಕುಮಾರನಾದ ಫೀನೆಹಾಸನು ರೂಬೇನನ ಮಕ್ಕಳಿಗೂ ಗಾದನ ಮಕ್ಕಳಿಗೂ ಮನಸ್ಸೆಯ ಮಕ್ಕಳಿಗೂ--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ಗೆ ವಿರೋಧವಾಗಿ ಈ ಅಪರಾಧವನ್ನು ಮಾಡದೆ ಇರುವದರಿಂದ ಕರ್ತನು ನಮ್ಮ ಮಧ್ಯದಲ್ಲಿ ಇದ್ದಾನೆಂದು ಇಂದು ಅರಿತಿ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ಈಗ ನೀವು ಇಸ್ರಾಯೇಲ್‌ ಮಕ್ಕಳನ್ನು ಕರ್ತನ ಕೈಗೆ ತಪ್ಪಿಸಿದ್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ಯಾಜಕನಾದ ಎಲಿಯಾಜರನ ಮಗನಾದ ಫೀನೆಹಾಸನೂ ಪ್ರಧಾನರೂ ಗಿಲ್ಯಾದ್‌ ದೇಶದಲ್ಲಿರುವ ರೂಬೇನನ ಮಕ್ಕಳನ್ನೂ ಗಾದನ ಮಕ್ಕ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ಟ್ಟು ಕಾನಾನ್‌ ದೇಶದಲ್ಲಿರುವ ಇಸ್ರಾಯೇಲ್‌ ಮಕ್ಕಳ ಬಳಿಗೆ ತಿರಿಗಿ ಬಂದು ಅವರಿಗೆ ವರ್ತಮಾನವನ್ನು ತಂ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ಆ ಮಾತು ಇಸ್ರಾ ಯೇಲ್‌ ಮಕ್ಕಳಿಗೆ ಮೆಚ್ಚಿಗೆಯಾಯಿತು. ಆದದರಿಂದ ಇಸ್ರಾಯೇಲ್‌ ಮಕ್ಕಳೂ ರೂಬೇನನ ಮಕ್ಕಳೂ ಗಾದನ ಮಕ್ಕ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ಸವಾಗಿದ್ದ ದೇಶವನ್ನು ನಾಶಮಾಡ ಬೇಕೆಂದು ಅವರ ಮೇಲೆ ಯುದ್ಧಕ್ಕೆ ಹೋಗಬೇಕೆಂಬ ಮಾತನ್ನು ಬಿಟ್ಟು ದೇ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ರೂಬೇನನ ಮಕ್ಕಳೂ ಗಾದನ ಮಕ್ಕಳೂ ಆ ಯಜ್ಞವೇದಿಗೆ ಸಾಕ್ಷಿ ಎಂಬ ಅರ್ಥವಾಗುವ ಏದ್‌ ಎಂದು ಹೆಸರಿಟ್ಟರು. ನಮ್ಮ ಮಧ್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ದೇವರಾಗಿ ದ್ದಾನೆ ಎಂದು ಅದೇ ಸಾಕ್ಷಿಯಾಗಿರು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2]]></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2026-10-21T02:59:32Z</dcterms:created>
  <dcterms:modified xsi:type="dcterms:W3CDTF">2026-10-21T02:59:32Z</dcterms:modified>
  <dc:title>ಯೆಹೋಶುವ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