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10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பத்தில் உந்தன் அரணே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ைகடல் வாழ்வில் கன்மலை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ழமாய் நேசிக்கும் அன்பர் உன்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ெஞ்சமே துதித்திடு! உன் சொந்தம்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அழுதிட இனிமேல் அவசியம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க்கிக்க இனிமேல் காரணமி;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ழுகையை களிப்பாய் மாற்றினார்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ெஞ்சமே துதித்திடு! உன் நேசர்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அன்பிற்கு ஏங்கிட அவசியம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றுதல் தேடிட அவசியம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ேசிப்பார் தேற்றுவார் உன் இன்ப இயேசு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ெஞ்சமே துதித்திடு! உன் தெய்வம்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சத்துரு சாபமோ எதுவுமே இ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யாதியோ வறுமையோ இல்லவே இ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பத்தைத் தன் மேல் சுமந்தார்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ெஞ்சமே துதித்திடு! உன் செல்வம்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தேடிடும் போதெல்லாம் தேற்றிட வர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ஓடியே வந்து உன்னை அணைப்ப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னே போயினும் இயேசுவை நம்ப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ெஞ்சமே துதித்திடு! உன் ஜீவன்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2026-10-31T02:45:49Z</dcterms:created>
  <dcterms:modified xsi:type="dcterms:W3CDTF">2026-10-31T02:45:49Z</dcterms:modified>
  <dc:title>துதிப் பாடல்கள் : 296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