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ின் இருதயம் கர்த்தரின் கையில் நீர்க்கால்களைப்போலிருக்கிறது; அதைத் தமது சித்தத்தின்படி அவர் திருப்ப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ின் இருதயம் கர்த்தரின் கையில் நீர்க்கால்களைப்போலிருக்கிறது; அதைத் தமது சித்தத்தின்படி அவர் திருப்ப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னுடைய வழியெல்லாம் அவன் பார்வைக்குச் செம்மையாகத் தோன்றும்; கர்த்தரோ இருதயங்களை நிறுத்துப்பார்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லியிடுவதைப்பார்க்கிலும், நீதியும் நியாயமும் செய்வதே கர்த்தருக்குப் பிரிய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்டிமையான பார்வையும், அகந்தையான மனமுமுள்ள துன்மார்க்கர் போடும் வெளிச்சம் பாவ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க்கிரதையுள்ளவனுடைய நினைவுகள் செல்வத்துக்கும், பதறுகிறவனுடைய நினைவுகள் தரித்திரத்துக்கும் ஏதுவ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க்கிரதையுள்ளவனுடைய நினைவுகள் செல்வத்துக்கும், பதறுகிறவனுடைய நினைவுகள் தரித்திரத்துக்கும் ஏதுவ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நாவினால் பொருளைச் சம்பாதிப்பது சாவைத் தேடுகிறவர்கள் விடுகிற சுவாசம்போல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நாவினால் பொருளைச் சம்பாதிப்பது சாவைத் தேடுகிறவர்கள் விடுகிற சுவாசம்போல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நியாயஞ்செய்ய மனதில்லாதிருக்கிறபடியால், அவர்கள் பாழ்க்கடிக்கப்பட்டுப்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ற்றமுள்ளவன் தன் வழிகளில் மாறுபாடுள்ளவன்; சுத்தமுள்ளவனோ தன் கிரியையில் செம்மையான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ண்டைக்காரியோடே ஒரு பெரியவீட்டில் குடியிருப்பதைப்பார்க்கிலும், வீட்டின்மேல் ஒரு மூலையில் தங்கியிருப்பதே நல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ண்டைக்காரியோடே ஒரு பெரியவீட்டில் குடியிருப்பதைப்பார்க்கிலும், வீட்டின்மேல் ஒரு மூலையில் தங்கியிருப்பதே நல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டைய மனம் பொல்லாப்பைச் செய்ய விரும்பும்; அவன் கண்களில் அவன் அயலானுக்கு இரக்கங்கிடைய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க்காரனைத் தண்டிக்கும்போது பேதை ஞானமடைவான்; ஞானவான் போதிக்கப்படும்போது அறிவடை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க்காரனைத் தண்டிக்கும்போது பேதை ஞானமடைவான்; ஞானவான் போதிக்கப்படும்போது அறிவடை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பரர் துன்மார்க்கருடைய வீட்டைக் கவனித்துப் பார்க்கிறார்; துன்மார்க்கரைத் தீங்கில் கவிழ்த்துப்போட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ழையின் கூக்குரலுக்குத் தன் செவியை அடைத்துக்கொள்ளுகிறவன், தானும் சத்தமிட்டுக் கூப்பிடும்போது கேட்கப்படமா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ரங்கமாய்க் கொடுக்கப்பட்ட வெகுமதி கோபத்தைத் தணிக்கும்; மடியிலுள்ள பரிதானம் குரோதத்தை ஆற்ற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ரங்கமாய்க் கொடுக்கப்பட்ட வெகுமதி கோபத்தைத் தணிக்கும்; மடியிலுள்ள பரிதானம் குரோதத்தை ஆற்ற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ந்தீர்ப்பது நீதிமானுக்குச் சந்தோஷமும், அக்கிரமக்காரருக்கோ அழிவும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வேகத்தின் வழியை விட்டுத் தப்பிநடக்கிற மனுஷன் செத்தவர்களின் கூட்டத்தில் தாபரி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்றின்பப்பிரியன் தரித்திரனாவான்; மதுபானத்தையும் எண்ணெயையும் விரும்புகிறவன் ஐசுவரியவானா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ப் பதிலாகத் துன்மார்க்கனும், செம்மையானவனுக்குப் பதிலாக துரோகியும் மீட்கும்பொருளா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ண்டைக்காரியும் கோபக்காரியுமான ஸ்திரீயுடன் குடியிருப்பதைப் பார்க்கிலும் வனாந்தரத்தில் குடியிருப்பது நல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ண்டைக்காரியும் கோபக்காரியுமான ஸ்திரீயுடன் குடியிருப்பதைப் பார்க்கிலும் வனாந்தரத்தில் குடியிருப்பது நல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ண்டிய திரவியமும் எண்ணெயும் ஞானவானுடைய வாசஸ்தலத்தில் உண்டு; மூடனோ அதைச் செலவழித்துப்போட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யையும் தயையையும் பின்பற்றுகிறவன் ஜீவனையும் நீதியையும் மகிமையையும் கண்டடை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ான்களுடைய பட்டணத்தின் மதிலை ஞானமுள்ளவன் ஏறிப்பிடித்து, அவர்கள் நம்பின அரணை இடித்துப்போ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ாயையும் தன் நாவையும் காக்கிறவன் தன் ஆத்துமாவை இடுக்கண்களுக்கு விலக்கிக் கா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ங்காரமும் இடும்புமுள்ளவனுக்குப் பரியாசக்காரனென்று பெயர், அவன் அகந்தையான சினத்தோடே நட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ங்காரமும் இடும்புமுள்ளவனுக்குப் பரியாசக்காரனென்று பெயர், அவன் அகந்தையான சினத்தோடே நட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ோம்பேறியின் கைகள் வேலைசெய்யச் சம்மதியாததினால், அவன் ஆசை அவனைக் கொல்ல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நாள்தோறும் ஆவலுடன் இச்சிக்கிறான்; நீதிமானோ பிசினித்தனமில்லாமல் கொடு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ருடைய பலி அருவருப்பானது; அதைத் துர்ச்சிந்தையோடே செலுத்தினாலோ எத்தனை அதிகமாய் அருவருக்க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ொய்ச்சாட்சிக்காரன் கெட்டுப்போவான்; செவிகொடுக்கிறவனோ எப்பொழுதும் பேசத்தக்கவனா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ன்மார்க்கன் தன் முகத்தைக் கடினப்படுத்துகிறான்; செம்மையானவனோ தன் வழியை நேர்ப்படுத்து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ுக்கு விரோதமான ஞானமுமில்லை, புத்தியுமில்லை, ஆலோசனைய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ுதிரை யுத்தநாளுக்கு ஆயத்தமாக்கப்படும்; ஜெயமோ கர்த்தரால் 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രാജാവിന്റെ ഹൃദയം യഹോവയുടെ കയ്യിൽ നീർത്തോടുകണക്കെ ഇരിക്കുന്നു; ത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ഷ്ടമുള്ളേടത്തേക്കൊക്കെയും അവൻ അതിനെ 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ന്റെ വഴി ഒക്കെയും അവന്നു ചൊവ്വായിത്തോന്നുന്നു; യഹോവയോ ഹൃദയങ്ങളെ തൂക്കി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തിയും ന്യായവും പ്രവർത്തിക്കുന്നതു യഹോവെക്കു ഹനനയാഗത്തെക്കാൾ ഇഷ്ട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ഗർവ്വമുള്ള കണ്ണും അഹങ്കാരഹൃദയവും ദുഷ്ടന്മാരുടെ ദീപവും പാപ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ഉത്സാഹിയുടെ വിചാരങ്ങൾ സമൃദ്ധിഹേതുകങ്ങൾ ആകുന്നു; ബദ്ധപ്പാടുകാരൊക്കെയും ബുദ്ധിമുട്ടിലേക്ക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ദ്ധപ്പെട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ള്ളനാവുകൊണ്ടു ധനം സമ്പാദിക്കുന്നതു പാറിപ്പോകുന്ന ആവിയാകുന്നു; അതിനെ അന്വേഷിക്കുന്നവർ മരണ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ുഷ്ടന്മാരുടെ സാഹസം അവർക്കു നാശഹേതുവാകുന്നു; ന്യായം ചെയ്‍വാൻ അവർക്കു മനസ്സ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കൃത്യഭാരം ചുമക്കുന്നവന്റെ വഴി വളഞ്ഞിരിക്കുന്നു; നിർമ്മലന്റെ പ്രവൃത്തിയോ ചൊവ്വുള്ള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ശണ്ഠകൂടുന്ന സ്ത്രീയോടുകൂടെ പൊതുവീട്ടിൽ പാർക്കുന്നതിനെക്കാൾ മേൽപുരയുടെ ഒരു കോണിൽ പാർ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ുഷ്ടന്റെ മനസ്സു ദോഷത്തെ ആഗ്രഹിക്കുന്നു; അവന്നു കൂട്ടുകാരനോടു ദയ തോന്ന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രിഹാസിയെ ശിക്ഷിച്ചാൽ അല്പബുദ്ധി ജ്ഞാനിയായ്തീരും; ജ്ഞാനിയെ ഉപദേശിച്ചാൽ അവൻ പരിജ്ഞ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തിമാനായവൻ ദുഷ്ടന്റെ ഭവനത്തിന്മേൽ ദൃഷ്ടിവെക്കുന്നു; ദുഷ്ടന്മാരെ നാശത്തിലേക്കു മറിച്ച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ളിയവന്റെ നിലവിളിക്കു ചെവി പൊത്തിക്കളയുന്നവൻ താനും വിളിച്ചപേക്ഷിക്കും; ഉത്തരം ലഭ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രഹസ്യത്തിൽ ചെയ്യുന്ന ദാനം കോപത്തെയും മടിയിൽ കൊണ്ടുവരുന്ന സമ്മാനം ഉഗ്രകോപ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്യായം പ്രവർത്തിക്കുന്നതു നീതിമാന്നു സന്തോഷവും ദുഷ്‌പ്രവൃത്തിക്കാർക്കു ഭയങ്കര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ിവേകമാർഗ്ഗം വിട്ടുനടക്കുന്നവൻ മൃതന്മാരുടെ കൂട്ടത്തിൽ വിശ്രമ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ഉല്ലാസപ്രിയൻ ദരിദ്രനായ്തീരും; വീഞ്ഞും തൈലവും പ്രിയപ്പെടുന്നവൻ ധനവാന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ുഷ്ടൻ നീതിമാന്നു മറുവിലയാകും; ദ്രോഹി നേരുള്ളവർക്കും പകരമ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ശണ്ഠയും ദുശ്ശീലവുമുള്ള സ്ത്രീയോടുകൂടെ പാർക്കുന്നതിലും നിർജ്ജനപ്രദേശത്തു പോയി പാർ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ജ്ഞാനിയുടെ പാർപ്പിടത്തിൽ വിലയേറിയ നിക്ഷേപവും തൈലവും ഉണ്ടു; മൂഢനോ അവയെ ദുർവ്യയം ചെയ്ത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തിയും ദയയും പിന്തുടരുന്നവൻ ജീവനും നീതിയും മാനവും കണ്ടെ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ജ്ഞാനി വീരന്മാരുടെ പട്ടണത്തിൽ കയറുകയും അതിന്റെ ആശ്രയമായ കോട്ടയെ ഇടിച്ചുകള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വായും നാവും സൂക്ഷിക്കുന്നവൻ തന്റെ പ്രാണനെ കഷ്ടങ്ങളിൽനിന്നു സൂ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ഗളവും ഗർവ്വവും ഉള്ളവന്നു പരിഹാസി എന്നു പേർ; അവൻ ഗർവ്വത്തിന്റെ അഹങ്കാര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ടിയന്റെ കൊതി അവന്നു മരണഹേതു; വേലചെയ്‍വാൻ അവന്റെ കൈകൾ മട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ചിലർ നിത്യം അത്യാഗ്രഹത്തോടെ ഇരിക്കുന്നു; നീതിമാനോ ലോഭിക്കാതെ കൊടുത്തുകൊണ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ദുഷ്ടന്മാരുടെ ഹനനയാഗം വെറുപ്പാകുന്നു; അവൻ ദുരാന്തരത്തോടെ അതു അർപ്പിച്ചാൽ എത്ര അധിക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കള്ളസ്സാക്ഷി നശിച്ചുപോകും; ശ്രദ്ധിച്ചുകേൾക്കുന്നവന്നോ എപ്പോഴും സംസാരിക്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ുഷ്ടൻ മുഖധാർഷ്ട്യം കാണിക്കുന്നു; നേരുള്ളവനോ തന്റെ വഴി നന്ന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ഹോവെക്കെതിരെ ജ്ഞാനവുമില്ല, ബുദ്ധിയുമില്ല, ആലോചന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കുതിരയെ യുദ്ധദിവസത്തേക്കു ചമയിക്കുന്നു; ജയമോ യഹോവയുടെ കൈവശത്തില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2026-10-20T01:24:18Z</dcterms:created>
  <dcterms:modified xsi:type="dcterms:W3CDTF">2026-10-20T01:24:18Z</dcterms:modified>
  <dc:title>സദൃശവാക്യങ്ങൾ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