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ிக்கிரகங்களுக்குப் படைக்கப்பட்டவைகளைக்குறித்த விஷயத்தில், நம்மெல்லாருக்கும் அறிவு உண்டென்று நமக்குத் தெரியுமே. அறிவு இறுமாப்பை உண்டாக்கும், அன்போ பக்திவிருத்தியை உண்டா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ிக்கிரகங்களுக்குப் படைக்கப்பட்டவைகளைக்குறித்த விஷயத்தில், நம்மெல்லாருக்கும் அறிவு உண்டென்று நமக்குத் தெரியுமே. அறிவு இறுமாப்பை உண்டாக்கும், அன்போ பக்திவிருத்தியை உண்டா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வன் தான் ஏதேனும் ஒன்றை அறிந்தவனென்று எண்ணிக்கொள்வானானால், ஒன்றையும் அறியவேண்டியபிரகாரமாக அவன் இன்னும் அறிய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ில் அன்புகூருகிறவனெவனோ, அவன் தேவனால் அறியப்பட்டிருக்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க்கிரகங்களுக்குப் படைக்கப்பட்டவைகளைப் புசிக்கிற விஷயத்தைப்பற்றி, உலகத்திலே விக்கிரகமானது ஒன்றுமில்லையென்றும் ஒருவரேயன்றி வேறொரு தேவன் இல்லையென்றும் அறிந்திருக்கிற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க்கிரகங்களுக்குப் படைக்கப்பட்டவைகளைப் புசிக்கிற விஷயத்தைப்பற்றி, உலகத்திலே விக்கிரகமானது ஒன்றுமில்லையென்றும் ஒருவரேயன்றி வேறொரு தேவன் இல்லையென்றும் அறிந்திருக்கிற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னத்திலேயும் பூமியிலேயும் தேவர்கள் என்னப்படுகிறவர்கள் உண்டு; இப்படி அநேக தேவர்களும் அநேக கர்த்தாக்களும் உண்டாயிருந்தால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னத்திலேயும் பூமியிலேயும் தேவர்கள் என்னப்படுகிறவர்கள் உண்டு; இப்படி அநேக தேவர்களும் அநேக கர்த்தாக்களும் உண்டாயிருந்தால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தாவாகிய ஒரே தேவன் நமக்குண்டு, அவராலே சகலமும் உண்டாயிருக்கிறது; அவருக்கென்று நாமும் உண்டாயிருக்கிறோம். இயேசுகிறிஸ்து என்னும் ஒரே கர்த்தரும் நமக்குண்டு; அவர்மூலமாய்ச் சகலமும் உண்டாயிருக்கிறது, அவர் மூலாய் நாமும் உண்டாயிருக்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தாவாகிய ஒரே தேவன் நமக்குண்டு, அவராலே சகலமும் உண்டாயிருக்கிறது; அவருக்கென்று நாமும் உண்டாயிருக்கிறோம். இயேசுகிறிஸ்து என்னும் ஒரே கர்த்தரும் நமக்குண்டு; அவர்மூலமாய்ச் சகலமும் உண்டாயிருக்கிறது, அவர் மூலாய் நாமும் உண்டாயிருக்கிற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, இந்த அறிவு எல்லாரிடத்திலும் இல்லை. சிலர் இன்றையவரைக்கும் விக்கிரகத்தை ஒரு பொருளென்று எண்ணி விக்கிரகத்துக்குப் படைக்கப்பட்டதைப் புசிக்கிறார்கள்; அவர்களுடைய மனச்சாட்சி பலவீனமாயிருப்பதால் அசுசிப்படு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, இந்த அறிவு எல்லாரிடத்திலும் இல்லை. சிலர் இன்றையவரைக்கும் விக்கிரகத்தை ஒரு பொருளென்று எண்ணி விக்கிரகத்துக்குப் படைக்கப்பட்டதைப் புசிக்கிறார்கள்; அவர்களுடைய மனச்சாட்சி பலவீனமாயிருப்பதால் அசுசிப்படு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ோஜனமானது நம்மை தேவனுக்கு உகந்தவர்களாக்கமாட்டாது; என்னத்தினாலெனில், புசிப்பதினால் நமக்கு ஒருமேன்மையுமில்லை, புசியாதிருப்பதினால் நமக்கு ஒரு குறைவும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ோஜனமானது நம்மை தேவனுக்கு உகந்தவர்களாக்கமாட்டாது; என்னத்தினாலெனில், புசிப்பதினால் நமக்கு ஒருமேன்மையுமில்லை, புசியாதிருப்பதினால் நமக்கு ஒரு குறைவும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ிலும் இதைக்குறித்து உங்களுக்குண்டாயிருக்கிற அதிகாரம் எவ்விதத்திலும் பலவீனருக்குத் தடுக்கலாகாதபடிக்குப் பார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ிலும் இதைக்குறித்து உங்களுக்குண்டாயிருக்கிற அதிகாரம் எவ்விதத்திலும் பலவீனருக்குத் தடுக்கலாகாதபடிக்குப் பார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டியெனில், அறிவுள்ளவனாகிய உன்னை விக்கிரகக்கோவிலிலே பந்தியிருக்க ஒருவன் கண்டால், பலவீனனாயிருக்கிற அவனுடைய மனச்சாட்சி விக்கிரகங்களுக்குப் படைக்கப்பட்டவைகளைப் புசிப்பதற்குத் துணிவுகொள்ளுமல்லவா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டியெனில், அறிவுள்ளவனாகிய உன்னை விக்கிரகக்கோவிலிலே பந்தியிருக்க ஒருவன் கண்டால், பலவீனனாயிருக்கிற அவனுடைய மனச்சாட்சி விக்கிரகங்களுக்குப் படைக்கப்பட்டவைகளைப் புசிப்பதற்குத் துணிவுகொள்ளுமல்லவா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லவீனமுள்ள சகோதரன் உன் அறிவினிமித்தம் கெட்டுப்போகலாமா? அவனுக்காகக் கிறிஸ்து மரித்தார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ச் சகோதரருக்கு விரோதமாய்ப் பாவஞ்செய்து, பலவீனமுள்ள அவர்களுடைய மனச்சாட்சியைப் புண்படுத்துகிறதினாலே, நீங்கள் கிறிஸ்துவுக்கு விரோதமாய்ப் பாவஞ்செய்கிற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ச் சகோதரருக்கு விரோதமாய்ப் பாவஞ்செய்து, பலவீனமுள்ள அவர்களுடைய மனச்சாட்சியைப் புண்படுத்துகிறதினாலே, நீங்கள் கிறிஸ்துவுக்கு விரோதமாய்ப் பாவஞ்செய்கிற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போஜனம் என் சகோதரனுக்கு இடறலுண்டாக்கினால், நான் என் சகோதரனுக்கு இடறலுண்டாக்காதபடிக்கு, என்றைக்கும் மாம்சம் புசியாதிருப்ப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போஜனம் என் சகோதரனுக்கு இடறலுண்டாக்கினால், நான் என் சகோதரனுக்கு இடறலுண்டாக்காதபடிக்கு, என்றைக்கும் மாம்சம் புசியாதிரு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7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as concerning things offered unto idols, we know that we all have knowledge. Knowledge puff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p, but love edifi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if any man think that he knows any thing, he knows nothing yet as he ought to know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if any man love God, the same is known of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s concerning therefore the eating of those things that are offered in sacrifice unto idols, w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know that an idol is nothing in the world, and that there is no other God but on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though there be that are called gods, whether in heaven or in earth, (as there be gods many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lords many,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to us there is but one God, the Father, of whom are all things, and we in him; and one Lor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sus Christ, by whom are all things, and we by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Nevertheless there is not in every man that knowledge: for some with conscience of the idol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s hour eat it as a thing offered unto an idol; and their conscience being weak is defil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food commends us not to God: for neither, if we eat, are we the better; neither, if we e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, are we the wor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take heed lest by any means this liberty of your's become a stumbling block to them that a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ak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if any man see you which have knowledge sit to eat in the idol's temple, shall not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nscience of him which is weak be emboldened to eat those things which are offered to idol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through your knowledge shall the weak brother perish, for whom Christ die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ut when all of you sin so against the brethren, and wound their weak conscience, all of you s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gainst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herefore, if food make my brother to offend, I will eat no flesh while the world stands, lest I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ke my brother to offe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2026-10-19T23:10:49Z</dcterms:created>
  <dcterms:modified xsi:type="dcterms:W3CDTF">2026-10-19T23:10:49Z</dcterms:modified>
  <dc:title>1 Corinthians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