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ஒத்தாசை வரும் பர்வதங்களுக்கு நேராக என் கண்களை ஏறெட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னத்தையும் பூமியையும் உண்டாக்கின கர்த்தரிடத்திலிருந்து எனக்கு ஒத்தாசை வர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காலைத் தள்ளாடவொட்டார்; உன்னைக் காக்கிறவர் உறங்க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இஸ்ரவேலைக் காக்கிறவர் உறங்குவதுமில்லை தூங்குகிறத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ன்னைக் காக்கிறவர்; கர்த்தர் உன் வலதுபக்கத்திலே உனக்கு நிழலாய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லிலே வெயிலாகிலும், இரவிலே நிலவாகிலும் உன்னைச் சேதப்படுத்து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உன்னை எல்லாத் தீங்குக்கும் விலக்கிக் காப்பார்; அவர் உன் ஆத்துமாவைக் காப்பாற்ற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ன் போக்கையும் உன் வரத்தையும் இதுமுதற்கொண்டு என்றைக்குங் கா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ன் போக்கையும் உன் வரத்தையும் இதுமுதற்கொண்டு என்றைக்குங் கா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াহায্যের জন্য আমি পাহাড়ের দিকে তাকিযে থাকি| কিন্তু প্রকৃতপক্ষে আমার সাহায্য কোথা থেকে আস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ার সাহায্য প্রভুর কাছ থেকে আসবে, য়ে প্রভু স্বর্গ ও পৃথিবীর সৃষ্টিক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 তোমার পতন ঘটাতে দেবেন না| তোমার রক্ষাকর্তা ঘুমিযে পড়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স্রায়েলের রক্ষাকর্তা কখনও ঘুমোন না| ঈশ্বর কখনও নিদ্রা যা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ই তোমার রক্ষাকর্তা| তাঁর মহত্‌ শক্তি দিয়ে তিনি তোমায়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দিনের বেলায় সূর্য় তোমায় আঘাত করতে পারে না| রাতের বেলায় চাঁদ তোমায় আঘাত কর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কল বিপদ থেকে প্রভু তোমায় রক্ষা করবেন| প্রভু তোমার আত্মাকে রক্ষ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খনই তুমি আসবে এবং যাবে তখন প্রভু তোমায় সাহায্য করবেন| প্রভু তোমাকে এখন এবং চিরদিন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2026-10-21T07:30:45Z</dcterms:created>
  <dcterms:modified xsi:type="dcterms:W3CDTF">2026-10-21T07:30:45Z</dcterms:modified>
  <dc:title>গীতসংহিতা : 121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