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ுவிசேஷத்தில் நான் உடன்பங்காளியாகும்படிக்கு, அதினிமித்தமே இப்படிச்செய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ந்தயச் சாலையில் ஓடுகிறவர்களெல்லாரும் ஓடுவார்கள்; ஆகிலும், ஒருவனே பந்தயத்தைப் பெறுவானென்று அறியீர்களா? நீங்கள் பெற்றுக்கொள்ளத்தக்கதாக ஓ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ந்தயச் சாலையில் ஓடுகிறவர்களெல்லாரும் ஓடுவார்கள்; ஆகிலும், ஒருவனே பந்தயத்தைப் பெறுவானென்று அறியீர்களா? நீங்கள் பெற்றுக்கொள்ளத்தக்கதாக ஓ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ந்தயத்திற்குப் போராடுகிற யாவரும் எல்லாவற்றிலேயும் இச்சையடக்கமாயிருப்பார்கள். அவர்கள் அழிவுள்ள கிரீடத்தைப் பெறும்படிக்கு அப்படிச் செய்கிறார்கள், நாமோ அழிவில்லாத கிரீடத்தைப் பெறும்படிக்கு அப்படிச் செய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ந்தயத்திற்குப் போராடுகிற யாவரும் எல்லாவற்றிலேயும் இச்சையடக்கமாயிருப்பார்கள். அவர்கள் அழிவுள்ள கிரீடத்தைப் பெறும்படிக்கு அப்படிச் செய்கிறார்கள், நாமோ அழிவில்லாத கிரீடத்தைப் பெறும்படிக்கு அப்படிச் செய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ப்போஸ்தலனல்லவா? நான் சுயாதீனனல்லவா? நம்முடைய கர்த்தராகிய இயேசுகிறிஸ்துவை நான் தரிசிக்கவில்லையா? கர்த்தருக்குள் நீங்கள் என் கிரியையாயிருக்கிறீர்களல்லவா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ப்போஸ்தலனல்லவா? நான் சுயாதீனனல்லவா? நம்முடைய கர்த்தராகிய இயேசுகிறிஸ்துவை நான் தரிசிக்கவில்லையா? கர்த்தருக்குள் நீங்கள் என் கிரியையாயிருக்கிறீர்களல்லவ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நான் நிச்சயமில்லாதவனாக ஓடேன்; ஆகாயத்தை அடிக்கிறவனாகச் சிலம்பம்பண்ண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நான் நிச்சயமில்லாதவனாக ஓடேன்; ஆகாயத்தை அடிக்கிறவனாகச் சிலம்பம்பண்ண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ற்றவர்களுக்குப் பிரசங்கம்பண்ணுகிற நான்தானே ஆகாதவனாய்ப் போகாதபடிக்கு, என் சரீரத்தை ஒடுக்கிக் கீழ்ப்படுத்த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ற்றவர்களுக்குப் பிரசங்கம்பண்ணுகிற நான்தானே ஆகாதவனாய்ப் போகாதபடிக்கு, என் சரீரத்தை ஒடுக்கிக் கீழ்ப்படுத்த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ற்றவர்களுக்கு அப்போஸ்தலனாயிராவிட்டாலும், உங்களுக்கல்லவோ அப்போஸ்தலனாயிருக்கிறேன், கர்த்தருக்குள் நீங்கள் என் அப்போஸ்தல ஊழியத்திற்கு முத்திரையாயிருக்கிறீ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ற்றவர்களுக்கு அப்போஸ்தலனாயிராவிட்டாலும், உங்களுக்கல்லவோ அப்போஸ்தலனாயிருக்கிறேன், கர்த்தருக்குள் நீங்கள் என் அப்போஸ்தல ஊழியத்திற்கு முத்திரையாயிருக்கிறீ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ியாயம் விசாரிக்கிறவர்களுக்கு நான் சொல்லுகிற மாறுத்தரமாவ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சிக்கவும் குடிக்கவும் எங்களுக்கு அதிகாரமில்லையா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்ற அப்போஸ்தலரும், கர்த்தருடைய சகோதரரும், கேபாவும் செய்கிறதுபோல, மனைவியாகிய ஒரு சகோதரியைக் கூட்டிக்கொண்டு திரிய எங்களுக்கும் அதிகாரமில்லையா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்ற அப்போஸ்தலரும், கர்த்தருடைய சகோதரரும், கேபாவும் செய்கிறதுபோல, மனைவியாகிய ஒரு சகோதரியைக் கூட்டிக்கொண்டு திரிய எங்களுக்கும் அதிகாரமில்லையா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து, கைத்தொழில் செய்யாதிருக்கிறதற்கு எனக்கும் பர்னபாவுக்கும்மாத்திரந்தானா அதிகாரமில்லை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ன் தன் சொந்தப்பணத்தைச் செலவழித்து, தண்டிலே சேவகம்பண்ணுவான்? எவன் திராட்சத்தோட்டத்தை உண்டாக்கி, அதின் கனியில் புசியாதிருப்பான்? எவன் மந்தையை மேய்த்து அதின் பாலைச் சாப்பிடாதிருப்பான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ன் தன் சொந்தப்பணத்தைச் செலவழித்து, தண்டிலே சேவகம்பண்ணுவான்? எவன் திராட்சத்தோட்டத்தை உண்டாக்கி, அதின் கனியில் புசியாதிருப்பான்? எவன் மந்தையை மேய்த்து அதின் பாலைச் சாப்பிடாதிருப்பான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ை மனுஷர் வழக்கத்தின்படி சொல்லுகிறேனோ? நியாயப்பிரமாணமும் இவைகளைச் சொல்லுகிறதில்லைய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ோரடிக்கிற மாட்டை வாய் கட்டாயாக என்று மோசேயின் பிரமாணத்திலே எழுதியிருக்கிறதே. தேவன் மாடுகளுக்காகவே கவலையாயிருக்கிறார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ோரடிக்கிற மாட்டை வாய் கட்டாயாக என்று மோசேயின் பிரமாணத்திலே எழுதியிருக்கிறதே. தேவன் மாடுகளுக்காகவே கவலையாயிருக்கிறார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ாகத்தான் இதைச் சொல்லுகிறாரோ? உழுகிறவன் நம்பிக்கையோடே உழவும், போரடிக்கிறவன் தான் நம்புகிறதில் பங்கடைவேன் என்கிற நம்பிக்கையோடே போரடிக்கவும் வேண்டியதே, ஆகையால், அது நமக்காகவே எழுதி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ாகத்தான் இதைச் சொல்லுகிறாரோ? உழுகிறவன் நம்பிக்கையோடே உழவும், போரடிக்கிறவன் தான் நம்புகிறதில் பங்கடைவேன் என்கிற நம்பிக்கையோடே போரடிக்கவும் வேண்டியதே, ஆகையால், அது நமக்காகவே எழுதி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உங்களுக்கு ஞானநன்மைகளை விதைத்திருக்க, உங்கள் சரீரநன்மைகளை அறுத்தால் அது பெரிய காரியம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உங்களுக்கு ஞானநன்மைகளை விதைத்திருக்க, உங்கள் சரீரநன்மைகளை அறுத்தால் அது பெரிய காரியம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் உங்களிடத்திலே இந்த அதிகாரத்தைச் செலுத்தினால், அவர்களிலும் நாங்கள் அதிகமாய்ச் செலுத்தலாமல்லவா? அப்படியிருந்தும், கிறிஸ்துவின் சுவிசேஷத்திற்கு யாதொரு தடையும் உண்டாகாதபடிக்கு, நாங்கள் இந்த அதிகாரத்தைச் செலுத்தாமல் எல்லாப் பாடும் படு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் உங்களிடத்திலே இந்த அதிகாரத்தைச் செலுத்தினால், அவர்களிலும் நாங்கள் அதிகமாய்ச் செலுத்தலாமல்லவா? அப்படியிருந்தும், கிறிஸ்துவின் சுவிசேஷத்திற்கு யாதொரு தடையும் உண்டாகாதபடிக்கு, நாங்கள் இந்த அதிகாரத்தைச் செலுத்தாமல் எல்லாப் பாடும் படு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 ஊழியஞ்செய்கிறவர்கள் தேவாலயத்திற்குரியவைகளில் புசிக்கிறார்களென்றும், பலிபீடத்தை அடுத்துப் பணிவிடை செய்கிறவர்களுக்குப் பலிபீடத்திலுள்ளவைகளில் பங்கு உண்டென்றும் அறியீர்களா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 ஊழியஞ்செய்கிறவர்கள் தேவாலயத்திற்குரியவைகளில் புசிக்கிறார்களென்றும், பலிபீடத்தை அடுத்துப் பணிவிடை செய்கிறவர்களுக்குப் பலிபீடத்திலுள்ளவைகளில் பங்கு உண்டென்றும் அறியீர்கள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ப்படியே சுவிசேஷத்தை அறிவிக்கிறவர்களுக்குச் சுவிசேஷத்தினாலே பிழைப்பு உண்டாகவேண்டுமென்று கர்த்தரும் கட்டளையிட்டி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இவைகளிலொன்றையும் அநுபவிக்கவில்லை; இப்படி எனக்கு நடக்கவேண்டுமென்று இவைகளை நான் எழுதுகிறதுமில்லை. என் மேன்மைபாராட்டலை ஒருவன் அவத்தமாக்குகிறதைப்பார்க்கிலும் சாகிறது எனக்கு நலமாய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இவைகளிலொன்றையும் அநுபவிக்கவில்லை; இப்படி எனக்கு நடக்கவேண்டுமென்று இவைகளை நான் எழுதுகிறதுமில்லை. என் மேன்மைபாராட்டலை ஒருவன் அவத்தமாக்குகிறதைப்பார்க்கிலும் சாகிறது எனக்கு நலம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விசேஷத்தை நான் பிரசங்கித்துவந்தும், மேன்மைபாராட்ட எனக்கு இடமில்லை; அது என்மேல் விழுந்த கடமையாயிருக்கிறது; சுவிசேஷத்தை நான் பிரசங்கியாதிருந்தால், எனக்கு ஐயோ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விசேஷத்தை நான் பிரசங்கித்துவந்தும், மேன்மைபாராட்ட எனக்கு இடமில்லை; அது என்மேல் விழுந்த கடமையாயிருக்கிறது; சுவிசேஷத்தை நான் பிரசங்கியாதிருந்தால், எனக்கு ஐயோ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ற்சாகமாய் அப்படிச் செய்தால் எனக்குப் பலன் உண்டு; உற்சாகமில்லாதவனாய்ச் செய்தாலும், உக்கிராண உத்தியோகம் எனக்கு ஒப்புவிக்கப்பட்டிருக்கிறத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ற்சாகமாய் அப்படிச் செய்தால் எனக்குப் பலன் உண்டு; உற்சாகமில்லாதவனாய்ச் செய்தாலும், உக்கிராண உத்தியோகம் எனக்கு ஒப்புவிக்கப்பட்டிருக்கிறத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னக்குப் பலன் என்ன? நான் சுவிசேஷத்தைப் பிரசங்கிக்கையில் அதைப்பற்றி எனக்கு உண்டாயிருக்கிற அதிகாரத்தை முற்றிலும் செலுத்தாமல், கிறிஸ்துவின் சுவிசேஷத்தைச் செலவில்லாமல் ஸ்தாபிப்பதே எனக்குப் பல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னக்குப் பலன் என்ன? நான் சுவிசேஷத்தைப் பிரசங்கிக்கையில் அதைப்பற்றி எனக்கு உண்டாயிருக்கிற அதிகாரத்தை முற்றிலும் செலுத்தாமல், கிறிஸ்துவின் சுவிசேஷத்தைச் செலவில்லாமல் ஸ்தாபிப்பதே எனக்குப் பல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ருவருக்கும் அடிமைப்படாதவனாயிருந்தும், நான் அதிக ஜனங்களை ஆதாயப்படுத்திக்கொள்ளும்படிக்கு, என்னைத்தானே எல்லாருக்கும் அடிமையாக்கின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ருவருக்கும் அடிமைப்படாதவனாயிருந்தும், நான் அதிக ஜனங்களை ஆதாயப்படுத்திக்கொள்ளும்படிக்கு, என்னைத்தானே எல்லாருக்கும் அடிமையாக்கின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ரை ஆதாயப்படுத்திக்கொள்ளும்படிக்கு யூதருக்கு யூதனைப்போலவும், நியாயப்பிரமாணத்துக்குக் கீழ்ப்பட்டவர்களை ஆதாயப்படுத்திக்கொள்ளும்படிக்கு நியாயப்பிரமாணத்துக்குக் கீழ்ப்பட்டவனைப் போலவுமான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ரை ஆதாயப்படுத்திக்கொள்ளும்படிக்கு யூதருக்கு யூதனைப்போலவும், நியாயப்பிரமாணத்துக்குக் கீழ்ப்பட்டவர்களை ஆதாயப்படுத்திக்கொள்ளும்படிக்கு நியாயப்பிரமாணத்துக்குக் கீழ்ப்பட்டவனைப் போலவுமா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மில்லாதவர்களை ஆதாயப்படுத்திக்கொள்ளும்படிக்கு அவர்களுக்கு நியாயப்பிரமாணம் இல்லாதவனைப் போலவுமானேன். அப்படியிருந்தும், நான் தேவனுக்குமுன்பாக நியாயப்பிரமாணாமில்லாதவனாயிராமல், கிறிஸ்துவின் பிரமாணத்துக்குள்ளானவனாயிருக்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மில்லாதவர்களை ஆதாயப்படுத்திக்கொள்ளும்படிக்கு அவர்களுக்கு நியாயப்பிரமாணம் இல்லாதவனைப் போலவுமானேன். அப்படியிருந்தும், நான் தேவனுக்குமுன்பாக நியாயப்பிரமாணாமில்லாதவனாயிராமல், கிறிஸ்துவின் பிரமாணத்துக்குள்ளானவனாயிருக்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லவீனரை ஆதாயப்படுத்திக்கொள்ளும்படிக்குப் பலவீனருக்குப் பலவீனனைப்போலானேன்; எப்படியாகிலும் சிலரை இரட்சிக்கும்படிக்கு நான் எல்லாருக்கும் எல்லாமான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லவீனரை ஆதாயப்படுத்திக்கொள்ளும்படிக்குப் பலவீனருக்குப் பலவீனனைப்போலானேன்; எப்படியாகிலும் சிலரை இரட்சிக்கும்படிக்கு நான் எல்லாருக்கும் எல்லாமா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ಾನು ನಿಮ್ಮೊಂದಿಗೆ ಸುವಾರ್ತೆಯ ಫಲದಲ್ಲಿ ಪಾಲುಗಾರನಾಗಬೇಕೆಂದು ಸುವಾರ್ತೆ ಗೋಸ್ಕರವೇ ಇದನ್ನು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ರಂಗಸ್ಥಾನದಲ್ಲಿ ಓಡುವವರೆಲ್ಲರೂ ಓಡುತ್ತಾರಾ ದರೂ ಒಬ್ಬನು ಮಾತ್ರ ಬಹುಮಾನವನ್ನು ಹೊಂದುತ್ತಾ ನೆಂಬದ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ದೋ? ಅವರಂತೆ ನೀವೂ ಬಹುಮಾನವನ್ನು ಪಡಕೊಳ್ಳಬೇಕೆಂತಲೇ ಓ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ಪ್ರವೀಣತೆಗಾಗಿ ಹೋರಾಡುವ ಪ್ರತಿಯೊಬ್ಬನು ಎಲ್ಲಾ ವಿಷಯಗಳಲ್ಲಿ ಮಿತವಾಗಿರುತ್ತಾನೆ; ಅವರಾ ದರೋ ನಾಶವಾಗುವ ಕಿರೀಟ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ಿಕೊಳ್ಳು ವದಕ್ಕಾಗಿ ಹೋರಾಡುತ್ತಾರೆ; ನಾವಾದರೋ ನಾಶ ವಾಗದ ಕಿರೀಟಕ್ಕಾಗಿಯೇ ಹೋರಾ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ಾನು ಅಪೊಸ್ತಲನಲ್ಲವೇ? ನಾನು ಸ್ವತಂತ್ರನಲ್ಲವೇ? ನಮ್ಮ ಕರ್ತನಾದ ಯೇಸು ಕ್ರಿಸ್ತನನ್ನು ನಾನು ನೋಡಿದವನ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ಲ್ಲಿ ನೀವು ನನ್ನ ಕೆಲಸವ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ೀಗಿರಲಾಗಿ ನಾನು ಸಹ ಗುರಿಗೊತ್ತಿಲ್ಲದವನಾಗಿ ಓಡದೆ ಗೆಲ್ಲಬೇಕೆಂದು ಅವರಂತೆಯೇ ಓಡುತ್ತೇನೆ; ನಾನು ಗಾಳ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ದ್ದುವವನಾಗಿರದೆ ಗೆಲ್ಲಬೇಕೆಂದು ಹೋರ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ನಾನು ಬೇರೆಯವರಿಗೆ ಸಾರಿದ ಮೇಲೆ ಯಾವ ವಿಧದಲ್ಲಿಯೂ ನಾನು ಭ್ರಷ್ಠನಾಗದಂತೆ ನನ್ನ ದೇಹವನ್ನು ಅಧೀನತೆಯಲ್ಲ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ಸ್ವಾಧೀನಪಡಿಸ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ಅಪೊಸ್ತಲನಲ್ಲವೇ? ನಾನು ಸ್ವತಂತ್ರನಲ್ಲವೇ? ನಮ್ಮ ಕರ್ತನಾದ ಯೇಸು ಕ್ರಿಸ್ತನನ್ನು ನಾನು ನೋಡಿದವನ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ಲ್ಲಿ ನೀವು ನನ್ನ ಕೆಲಸವ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ನ್ನು ವಿಚಾರಿಸು ವವರಿಗೆ ಇದೇ ನನ್ನ ಉತ್ತ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ತಿನ್ನುವದಕ್ಕೂ ಕುಡಿಯು ವದಕ್ಕೂ ನಮಗೆ ಹಕ್ಕಿ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ಹೋದರಿಯಾಗಿ ರುವ ಹೆಂಡತಿಯನ್ನು ಕರಕೊಂಡು ಸಂಚರಿಸುವದಕ್ಕೆ ಮಿಕ್ಕಾದ ಅಪೊಸ್ತಲರಂತೆಯೂ ಕರ್ತನ ಸಹೋದರ ರ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ಫನಂತೆಯೂ ನಮಗೆ ಅಧಿಕಾರ ವಿ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ಲ್ಲವೆ ಕೆಲಸಮಾಡದೆ ಇರುವದಕ್ಕೆ ನನಗೂ ಬಾರ್ನಬನಿಗೂ ಮಾತ್ರ ಅಧಿಕಾರವಿ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್ವಂತ ಖರ್ಚಿನಿಂದ ಯಾರಾದರೂ ಯಾವಾಗಲಾದರೂ ಯುದ್ಧಕ್ಕೆ ಹೋಗುವದುಂಟೇ? ದ್ರಾಕ್ಷೇ ತೋಟವನ್ನು ನೆಟ್ಟ ಯಾರಾದರ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ಲವನ್ನು ತಿನ್ನದಿರುವ ದುಂಟೇ? ಇಲ್ಲವೆ ಮಂದೆಯನ್ನು ಮೇಯಿಸಿದ ಯಾರಾದರೂ ಮಂದೆಯ ಹೈನವನ್ನು ತಿನ್ನದಿರುವ ದುಂಟ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ನುಷ್ಯ ರೀತಿಯಲ್ಲಿ ನಾನು ಇವುಗಳನ್ನು ಹೇಳುತ್ತೇನೋ? ಇಲ್ಲವೆ ನ್ಯಾಯ ಪ್ರಮಾಣವು ಸಹ ಇದನ್ನು ಹೇಳ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ಣತುಳಿಯುವ ಎತ್ತಿನ ಬಾಯನ್ನು ನೀನು ಕಟ್ಟಬಾರದು ಎಂದು ಮೋಶೆಯ ನ್ಯಾಯಪ್ರಮಾಣದಲ್ಲಿ ಬರೆದದೆ. ದೇವರು ಚಿಂತಿಸು 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ುಗಳಿಗಾಗಿ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ಲ್ಲವೆ ನಮಗೋಸ್ಕರ ವಾಗಿಯೇ ಆತನು ಹೇಳುತ್ತಾನೋ? ಉಳುವವನು ನಿರೀಕ್ಷೆಯಿಂದ ಉಳಬೇಕು, ನಿರೀಕ್ಷೆಯಲ್ಲಿ ಕಣತುಳಿಸು 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ನಿರೀಕ್ಷೆಯಲ್ಲಿ ಪಾಲುಗಾರನಾಗಿರಬೇಕು ಎಂದು ನಮಗೋಸ್ಕರ ನಿಸ್ಸಂದೇಹವಾಗಿ ಇದು ಬರೆಯ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ವು ನಿಮಗೋಸ್ಕರ ಆತ್ಮಸಂಬಂಧ ವಾದವುಗಳನ್ನು ಬಿತ್ತಿದ ಮೇಲೆ ನಿಮ್ಮಿಂದ ಶಾರೀರಿಕ ವಾದವುಗಳನ್ನು ಕೊಯ್ಯ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ಡ್ಡ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ಮ್ಮ ಮೇಲಿರುವ ಅಧಿಕಾರದಲ್ಲಿ ಇತರರಿಗೆ ಪಾಲು ಇದ್ದರೆ ಅವರಿಗಿಂತ ನಮಗೆ ಎಷ್ಟೋ ಹೆಚ್ಚಾಗಿ ಇರಬೇಕಲ್ಲಾ. ಆದರೂ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 ಅಧಿಕಾರವನ್ನು ನಡಿಸದೆ ಕ್ರಿಸ್ತನ ಸುವಾರ್ತೆಗೆ ಅಡ್ಡಿಮಾಡಬಾರದೆಂದು ಎಲ್ಲವನ್ನು ಸಹಿಸಿ ಕೊಂಡಿರ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ಪವಿತ್ರವಾದವುಗಳ ಸೇವೆ ಮಾಡುವವರು ಆಲಯದವುಗಳಿಂದ ಜೀವಿಸುವರೆಂದೂ ಯಜ್ಞವೇದಿಯ ಬಳಿಯಲ್ಲಿ ಸೇವೆ ಮಾಡುವ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್ಞವೇದಿಯೊಂದಿಗೆ ಪಾಲುಗಾರರೆಂದೂ ನಿಮಗೆ ಗೊತ್ತ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ೇ ರೀತಿಯಾಗಿ ಸುವಾರ್ತೆಯನ್ನು ಸಾರುವವರು ಸುವಾರ್ತೆಯಿಂದಲೇ ಜೀವನ ಮಾಡ ಬೇಕೆಂದು ಕರ್ತನು ನೇಮ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ಇವುಗಳಲ್ಲಿ ಒಂದನ್ನೂ ನಾನು ಉಪ ಯೋಗಿಸಲಿಲ್ಲ; ಇಲ್ಲವೆ ನನಗೆ ಹಾಗೆ ಆಗಲೆಂದು ನಾನು ಈ ವಿಷಯಗಳನ್ನು ಬರೆಯ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; ಯಾಕಂದರೆ ನಾನು ಹೆಚ್ಚಳಪಡುವದನ್ನು ಯಾವ ನಾದರೂ ವ್ಯರ್ಥ ಮಾಡುವದಕ್ಕಿಂತ ಸಾಯುವದೇ ನನಗೆ ಮೇಲ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ಸುವಾರ್ತೆಯನ್ನು ಸಾರಿದರೂ ಹೆಚ್ಚಳ ಪಡುವದಕ್ಕೆ ನನಗೇನೂ ಇಲ್ಲ; ಸಾರಲೇ ಬೇಕೆಂಬ ನಿರ್ಬಂಧ ನನ್ನ ಮೇಲೆ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ೌದು, ನಾನು ಸುವಾರ್ತೆಯನ್ನು ಸಾರದಿದ್ದರೆ ನನಗ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ಇದನ್ನು ಇಷ್ಟಪೂರ್ವಕವಾಗಿ ಮಾಡಿದರೆ ನನಗೆ ಬಹುಮಾನವುಂಟು. ನನ್ನ ಇಷ್ಟಕ್ಕೆ ವಿರೋಧ ವಾಗಿ ಮಾಡಿದರೆ ಸುವಾರ್ತ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ವಾದ ದೈವನೇಮವು ನನ್ನ ವಶಕ್ಕೆ ಕೊಡ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ಾಗಾ ದರೆ ನನ್ನ ಬಹುಮಾನ ಯಾವದು? ನಿಶ್ಚಯವಾಗಿ ನಾನು ಸುವಾರ್ತೆಯನ್ನು ಸಾರುವಾಗ ಸುವಾರ್ತೆ ಯಲ್ಲಿರುವ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ಕಾರವನ್ನು ನಾನು ದುರುಪ ಯೋಗ ಮಾಡದಂತೆ ಕ್ರಿಸ್ತನ ಸುವಾರ್ತೆಯನ್ನು ಉಚಿತವಾಗಿ ಸಾರುವದೇ ನನ್ನ ಬಹುಮಾ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ಎಲ್ಲರಿಂದಲೂ ನಾನು ಸ್ವತಂತ್ರನಾಗಿದ್ದರೂ ಇನ್ನೂ ಹೆಚ್ಚು ಜನರನ್ನು ಸಂಪಾದಿಸಿಕೊಳ್ಳುವದಕ್ಕೋಸ್ಕರ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ರಿಗೂ ಸೇವಕನನ್ನಾಗಿ ಮಾಡಿ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ಲ್ಲದೆ ಯೆಹೂದ್ಯರನ್ನು ಸಂಪಾದಿಸಿಕೊಳ್ಳುವಂತೆ ಯೆಹೂದ್ಯರಿಗೆ ನಾನು ಯೆಹೂದ್ಯನಾಗಿಯೂ ನ್ಯಾಯ ಪ್ರಮಾ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ೀನದಲ್ಲಿರುವವರನ್ನು ಸಂಪಾದಿಸಿ ಕೊಳ್ಳುವಂತೆ ನ್ಯಾಯಪ್ರಮಾಣಕ್ಕೆ ಅಧೀನರಾಗಿರು ವವರಿಗೆ ನ್ಯಾಯಪ್ರಮಾಣಕ್ಕೆ ಅಧೀನನ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(ನಾನು ದೇವರ ನ್ಯಾಯಪ್ರಮಾಣವಿಲ್ಲದವ ನಂತಲ್ಲ, ಕ್ರಿಸ್ತನ ನ್ಯಾಯಪ್ರಮಾಣಕ್ಕೆ ಒಳಗಾದವನೇ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ವಿಲ್ಲದವರನ್ನು ಸಂಪಾದಿಸಿಕೊಳ್ಳು ವದಕ್ಕಾಗಿ ಅವರಿಗೆ ನ್ಯಾಯಪ್ರಮಾಣವಿಲ್ಲದವ ನಂತೆಯೂ ಆ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ಬಲವಿಲ್ಲದವರನ್ನು ಸಂಪಾದಿಸು ವದಕ್ಕೆ ಅವರಿಗೆ ಬಲವಿಲ್ಲದವನಂತಾದೆನು; ಯಾವ ವಿಧದಲ್ಲಿಯಾದರೂ ಕೆಲ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ಬೇಕೆಂದು ಯಾರಾರಿಗೆ ಎಂಥೆಂಥವನಾಗಬೇಕೋ ಅಂಥ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2026-10-21T10:25:07Z</dcterms:created>
  <dcterms:modified xsi:type="dcterms:W3CDTF">2026-10-21T10:25:07Z</dcterms:modified>
  <dc:title>1 ಕೊರಿಂಥದವರಿಗೆ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