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37437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ome, every joyful heart, 
That loves the Saviour's name, 
Your noblest powers exert 
To celebrate His fame ; 
Tell all above and all below, 
The debt of love to Him you owe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He left His starry crown, 
And laid His robes aside ; 
On wings of love came down. 
And wept, and bled, and died : 
What he endured no tongue can tell, 
To save our souls from death and hell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From the dark grave He rose---- 
The mansion of the dead; 
And thence His mighty foes 
In glorious triumph led:
Up through the sky the Conqueror rode,
And reigns on high, the Saviour Go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From thence He'll quickly come---- 
His chariot will not stay----
And bear our spirits home 
To realms of endless day : 
There shall we see His lovely face, 
And ever be in His embrace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3">
  <a:themeElements>
    <a:clrScheme name="Theme8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2026-10-30T11:01:40Z</dcterms:created>
  <dcterms:modified xsi:type="dcterms:W3CDTF">2026-10-30T11:01:40Z</dcterms:modified>
  <dc:title>Hymn : 230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