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56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ுவதேன் கண்ணீர் விடுவதும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ரின் கரங்களே தேற்ற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காயங்கள் ஆற்ற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ர்ந்து போன உன் உள்ளம் பார்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டைந்து போன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ஞ்சம் காண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ைத்த தேவன் உ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டத்திச் செல்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ை துடைப்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வலைகள் மாற்ற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ஜீவன் ஊற்ற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சிருஷ்டியாக்க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ுக்கான உன் இழப்புகள் பார்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ுக்கான உன் அலைச்சல்கள் காண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 தேவன் உனக்கு நியாயம் செய்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ச்சயம் பலன் தர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யாதியில் சுகம் தர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ப்பட்டாலும் கைவிடப்படு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ள்ளப்பட்டாலும் மடிந்து போ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ும்தேவன் உன்னை காத்துக்கொள்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மகிமைய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ிலே வெளிப்ப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க்கிரம் நீங்கிடும் இ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லேசான உபத்திரவ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ரிவில் வாடும் உன் இதயம் பார்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தறிஅழும் உந்தன் கண்ணீர் காண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யைப்போல உன்னை தேற்றிடுவ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தந்தையைப் போல உ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்றிடுவாரே – இழந்த உறவ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ோடு வாழ்ந்திடுவ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ம் பற்றி எந்நா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ோடு நடந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2026-10-21T02:23:22Z</dcterms:created>
  <dcterms:modified xsi:type="dcterms:W3CDTF">2026-10-21T02:23:22Z</dcterms:modified>
  <dc:title>துதிப் பாடல்கள் : 1058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