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நிறைந்த எல்லாம் அறி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வல்ல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ப் படை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ணக்கத்துக்குரி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ே ஒரு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த்துப் போன உடலு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ை வைத்த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ாரமில்லா அனாதைகட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ான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குற்றம் கூட செய்யாத ஒரே ஒ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்- இயேசு மட்டும்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 எதிரிகளுக்காய் உயிரை கொட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ே ஒரு தெய்வம் இயேசு மட்டும் தா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ன்னை அறைந்தவரைக்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 பெரிய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த்த பின்பு உயிரோடு எழு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ே ஒரு தெய்வ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2026-07-09T08:53:31Z</dcterms:created>
  <dcterms:modified xsi:type="dcterms:W3CDTF">2026-07-09T08:53:31Z</dcterms:modified>
  <dc:title>துதிப் பாடல்கள் : 974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