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நிறைந்த எல்லாம் அறி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வல்ல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ப் படை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ணக்கத்துக்கு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ஒரு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த்துப் போன உடலு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ை வைத்த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மில்லா அனாதைகட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ான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குற்றம் கூட செய்யாத ஒரே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- இயேசு மட்டும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 எதிரிகளுக்காய் உயிரை கொட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ஒரு தெய்வம் இயேசு மட்டும் 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தன்னை அறைந்தவரைக்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 பெரிய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 பின்பு உயிரோடு எழ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ஒரு தெய்வ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2026-09-05T22:57:27Z</dcterms:created>
  <dcterms:modified xsi:type="dcterms:W3CDTF">2026-09-05T22:57:27Z</dcterms:modified>
  <dc:title>துதிப் பாடல்கள் : 974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