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ொன்னது யாக்கோபின் தலைவர்களே, இஸ்ரவேல் வம்சத்து அதிபதிகளே, நியாயம் இன்னதென்று அறிவது உங்களுக்கு அல்லவோ அடு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ொன்னது யாக்கோபின் தலைவர்களே, இஸ்ரவேல் வம்சத்து அதிபதிகளே, நியாயம் இன்னதென்று அறிவது உங்களுக்கு அல்லவோ அடு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நன்மையை வெறுத்து, தீமையை விரும்பி அவர்கள்மேலிருக்கிற அவர்களுடைய தோலையும் அவர்கள் எலும்புகள்மேல் இருக்கிற அவர்களுடைய சதையையும் பிடுங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நன்மையை வெறுத்து, தீமையை விரும்பி அவர்கள்மேலிருக்கிற அவர்களுடைய தோலையும் அவர்கள் எலும்புகள்மேல் இருக்கிற அவர்களுடைய சதையையும் பிடுங்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த்தின் சதையைத்தின்று அவர்கள்மேல் இருக்கிற அவர்களுடைய தோலை உரிந்துகொண்டு அவர்கள் எலும்புகளை முறித்து பானையிலே போடும்வண்ணமாகவும் இறைச்சியைக் கொப்பரைக்குள்ளே போடும்வண்ணமாகவும் அவைகளைத் துண்டி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த்தின் சதையைத்தின்று அவர்கள்மேல் இருக்கிற அவர்களுடைய தோலை உரிந்துகொண்டு அவர்கள் எலும்புகளை முறித்து பானையிலே போடும்வண்ணமாகவும் இறைச்சியைக் கொப்பரைக்குள்ளே போடும்வண்ணமாகவும் அவைகளைத் துண்டி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கர்த்தரை நோக்கிக் கூப்பிடுவார்கள்; ஆனாலும் அவர்கள் தங்கள் கிரியைகளில் பொல்லாதவர்களானபடியினால், அவர் அவர்களுக்கு மறுஉத்தரவு கொடாமல் தமது முகத்தை அக்காலத்திலே அவர்களுக்கு மறைத்துக்கொள்ள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கர்த்தரை நோக்கிக் கூப்பிடுவார்கள்; ஆனாலும் அவர்கள் தங்கள் கிரியைகளில் பொல்லாதவர்களானபடியினால், அவர் அவர்களுக்கு மறுஉத்தரவு கொடாமல் தமது முகத்தை அக்காலத்திலே அவர்களுக்கு மறைத்துக்கொள்ள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ற்களினால் கடிக்கிறவர்களாயிருந்து, சமாதானமென்றுசொல்லி, தங்கள் வாய்க்கு உணவைக்கொடாதவனுக்கு விரோதமாகச் சண்டைக்கு ஆயத்தம்பண்ணி, என் ஜனத்தை மோசம்போக்குகிற தீர்க்கதரிசிகளுக்கு விரோதமாய்க் கர்த்தர் சொல்லுகிறது என்னவென்றால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ற்களினால் கடிக்கிறவர்களாயிருந்து, சமாதானமென்றுசொல்லி, தங்கள் வாய்க்கு உணவைக்கொடாதவனுக்கு விரோதமாகச் சண்டைக்கு ஆயத்தம்பண்ணி, என் ஜனத்தை மோசம்போக்குகிற தீர்க்கதரிசிகளுக்கு விரோதமாய்க் கர்த்தர் சொல்லுகிறது என்னவென்றால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ற்களினால் கடிக்கிறவர்களாயிருந்து, சமாதானமென்றுசொல்லி, தங்கள் வாய்க்கு உணவைக்கொடாதவனுக்கு விரோதமாகச் சண்டைக்கு ஆயத்தம்பண்ணி, என் ஜனத்தை மோசம்போக்குகிற தீர்க்கதரிசிகளுக்கு விரோதமாய்க் கர்த்தர் சொல்லுகிறது என்னவென்றால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ரிசனங்காணக் கூடாத இராத்திரியும், குறிசொல்லக் கூடாத அந்தகாரமும் உங்களுக்கு வரும்; தீர்க்கதரிசிகளின்மேல் சூரியன் அஸ்தமித்து, அவர்கள்மேல் பகல் காரிருளாய்ப் போ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ரிசனங்காணக் கூடாத இராத்திரியும், குறிசொல்லக் கூடாத அந்தகாரமும் உங்களுக்கு வரும்; தீர்க்கதரிசிகளின்மேல் சூரியன் அஸ்தமித்து, அவர்கள்மேல் பகல் காரிருளாய்ப் போ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ரிசனங்காணக் கூடாத இராத்திரியும், குறிசொல்லக் கூடாத அந்தகாரமும் உங்களுக்கு வரும்; தீர்க்கதரிசிகளின்மேல் சூரியன் அஸ்தமித்து, அவர்கள்மேல் பகல் காரிருளாய்ப் போ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சனம் பார்க்கிறவர்கள் வெட்கி, குறிசொல்லுகிறவர்கள் நானி, உத்தரவுகொடுக்கிற தேவன் இல்லாததினால் அவர்கள் எல்லாரும் தங்கள் வாயை மூட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சனம் பார்க்கிறவர்கள் வெட்கி, குறிசொல்லுகிறவர்கள் நானி, உத்தரவுகொடுக்கிற தேவன் இல்லாததினால் அவர்கள் எல்லாரும் தங்கள் வாயை மூ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, யாக்கோபுக்கு அவன் மீறுதலையும் இஸ்ரவேலுக்கு அவன் பாவத்தையும் அறிவிக்கும்படி, கர்த்தருடைய ஆவி அருளிய பலத்தினாலும், நியாயத்தினாலும், பராக்கிரமத்தினாலும் நிரப்பப்பட்ட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, யாக்கோபுக்கு அவன் மீறுதலையும் இஸ்ரவேலுக்கு அவன் பாவத்தையும் அறிவிக்கும்படி, கர்த்தருடைய ஆவி அருளிய பலத்தினாலும், நியாயத்தினாலும், பராக்கிரமத்தினாலும் நிரப்பப்பட்ட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யாயத்தை அருவருத்து, செம்மையானவைகளையெல்லாம் கோணலாக்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யாயத்தை அருவருத்து, செம்மையானவைகளையெல்லாம் கோணலாக்க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ை இரத்தப்பழியினாலும், எருசலேமை அநியாயத்தினாலும் கட்டுவிக்கிற யாக்கோபு வம்சத்துத் தலைவர்களே, இஸ்ரவேல் வம்சத்து அதிபதிகளே, இதைக் கே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உங்கள்நிமித்தம் சீயோன் வயல்வெளியைப்போல உழப்பட்டு, எருசலேம் மண்மேடுகளாய்ப்போம், ஆலயத்தின் பர்வதம் காட்டுமேடுகளாய்ப்ப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உங்கள்நிமித்தம் சீயோன் வயல்வெளியைப்போல உழப்பட்டு, எருசலேம் மண்மேடுகளாய்ப்போம், ஆலயத்தின் பர்வதம் காட்டுமேடுகளாய்ப்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உங்கள்நிமித்தம் சீயோன் வயல்வெளியைப்போல உழப்பட்டு, எருசலேம் மண்மேடுகளாய்ப்போம், ஆலயத்தின் பர்வதம் காட்டுமேடுகளாய்ப்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আমি বললাম, “এখন যাকোব কুলের নেতারা এবং ইস্রাযেল জাতির শাসকরা শোন| তোমাদের জানা উচিত ন্য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ক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তোমরা বালোকে ঘৃণা কর এবং মন্দকে ভালোবাস! তোমরা লোকেদের চমড়া ছাড়িযে নাও, তাদের হাড়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ংস ছিঁড়ে ন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মরা আমার লোকেদের ধ্বংস করছ!তোমরা তাঁদের চামরা তুলে নিচ্ছ এবং তাদের হাড়গোড় ভেঙ্গে দিচ্ছ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ংসের মতো তাদের হাড়গুলোকে কুচিয়ে পাত্রের মধ্যে রাখছ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জন্য তোমরাপ্রভুর কাছে প্রার্থনা করতে পারে; কিন্তু তিনি তোমাদের উত্তর দেবেন না| না, পি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াছ থেকে তাঁর মুখ লুকোবেন| কিন্তু কেন? কারণ তোমরা অন্যায় কাজ করছ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যেকজন মিথ্যুক ভাববাদীরা প্রভুর লোকেদের কাছে মিথ্য়ে কথা বলে| প্রভু ঐ ভাববাদীদের সম্বন্ধে এ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:“এই ভাববাদীরা তাদের উদর দ্বারা পরিচালিত হয| য়খন লোকেরা তাদের খেতে দেয তখন তারা শান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দেয| য়দি তারা না খাওয়ায় তারা যুদ্ধের প্রতিশ্রুতি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জন্যই অবস্থাটা তোমাদের কাছে রাতের অন্ধকারের মতো| ভবিষ্যতে কি ঘটবে তা তোমরা দেখতে পাও না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দের ওপরে সূর্য় অস্ত গেছে; তাই ভবিষ্যতে কি ঘটবে তারা তা দেখতে পায না| সেইজন্য অবস্থাটা তো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অন্ধকারের মতো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ভাববাদীরা লজ্জিত| ভবিষ্যত্‌ বক্তারা লজ্জিত হবে| তারা আর কিছুই বলবে না| কেন? কারণ, ঈশ্ব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থা বল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প্রভুর আত্মা আমাকে ক্ষমতা, ধার্মিকতা এবং শক্তি দেযে পরিপূর্ণ করেছেন| কেন? কারণ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কে তার সম্বন্ধে এবং ইস্রাযেলকে তার পাপগুলোর সম্বন্ধে বলতে পা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কোব কুলের নেতারা এবং ইস্রাযোলের শাসকরা, আমার কথা শোন! তোমরা জীবনযাপনের সঠিক পথকে ঘৃণা কর!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জিনিস সোজা থাকে তখন তোমরা তাকে বেঁকিয়ে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াধারণ লোকেদের হত্যা করে তোমরা সিযোন গেঁথে তোল! তোমরা রক্তপাত ঘটিযে জেরুশালেম গড়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দালতে কে জিতবে তা ঠিক করার জন্য জেরুশালেমের য়াজকরা ঘুষ নিযে তাদের সাহায্যকরে|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রা শিক্ষা দেয কারণ তারা তার জন্য বেতন পায| আর ভাববাদীরা টাকা পয়সার জন্য ভবিষ্যত্‌ সম্বন্ধে ব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ঐ নেতারা প্রভুর সাহায্য আশা করে| তারা বলে: “প্রভু এখানে আমাদর সঙ্গে আছেন, তাই অমঙ্গল কিছ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্রতি ঘট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নেতারা, চোমাদের জন্য়ই সিযোন ধ্বংস হবে| জায়গাটা লাঙল চাষা মাঠে পরিণত হবে| জেরুশালেম পাথ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ূপে পরিণত হবে| জেরুশালেম পাথরের স্তূপে পরিণত হবে| য়ে পর্বতে মন্দির ছিল সেটা কেবল ঝোপ জঙ্গলে ভ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2026-10-20T02:59:08Z</dcterms:created>
  <dcterms:modified xsi:type="dcterms:W3CDTF">2026-10-20T02:59:08Z</dcterms:modified>
  <dc:title>মীখা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