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மனுஷர் அவருக்குப் பயப்படவேண்டும்; தங்கள் எண்ணத்தில் ஞானிகளாயிருக்கிற எவர்களையும் மதிக்கமாட்ட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மனுஷர் அவருக்குப் பயப்படவேண்டும்; தங்கள் எண்ணத்தில் ஞானிகளாயிருக்கிற எவர்களையும் மதிக்கமாட்ட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ினால் என் இருதயம் தத்தளித்து, தன்னிடத்தைவிட்டுத் தெறி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த்தத்தினால் உண்டாகிற அதிர்ச்சியையும், அவர் வாயிலிருந்து புறப்படுகிற முழக்கத்தையும் கவனமாய்க் கேள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த்தத்தினால் உண்டாகிற அதிர்ச்சியையும், அவர் வாயிலிருந்து புறப்படுகிற முழக்கத்தையும் கவனமாய்க் கேள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வானத்தின் கீழெங்கும் அந்தத் தொனியையும், பூமியின் கடையாந்தரங்கள்மேல் அதின் மின்னலையும் செல்லவிட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வானத்தின் கீழெங்கும் அந்தத் தொனியையும், பூமியின் கடையாந்தரங்கள்மேல் அதின் மின்னலையும் செல்லவிட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ர் சத்தமாய் முழங்கி, தம்முடைய மகத்துவத்தின் சத்தத்தைக் குமுறப்பண்ணுகிறார்; அவருடைய சத்தம் கேட்கப்படும்போது அதைத் தவிர்க்கமுடிய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ர் சத்தமாய் முழங்கி, தம்முடைய மகத்துவத்தின் சத்தத்தைக் குமுறப்பண்ணுகிறார்; அவருடைய சத்தம் கேட்கப்படும்போது அதைத் தவிர்க்கமுடிய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தம்முடைய சத்தத்தை ஆச்சரியமானவிதமாய்க் குமுறப்பண்ணுகிறார்; நாம் கிரகிக்கக் கூடாத பெரியகாரியங்களை அவர் செய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உறைந்த மழையையும், கல்மழையையும் தம்முடைய வல்லமையின் பெருமழையையும் பார்த்து: பூமியின்மேல் பெய்யுங்கள் என்று கட்டளையிட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ம் உண்டாக்கின சகல மனுஷரும் தம்மை அறியும்படிக்கு, அவர் சகல மனுஷருடைய கையையும் முத்திரித்துப்போட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ம் உண்டாக்கின சகல மனுஷரும் தம்மை அறியும்படிக்கு, அவர் சகல மனுஷருடைய கையையும் முத்திரித்துப்போட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ாட்டுமிருகங்கள் தங்கள் குகைகளில் புகுந்து, தங்கள் கெபிகளில் தங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ெற்கேயிருந்து சூறாவளியும், வடகாற்றினால் குளிரும் வ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்முடைய சுவாசத்தினால் தேவன் குளிரைக் கொடுக்கிறார்; அப்பொழுது ஜலத்தின் மேற்பரப்பானது அணைந்து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நீர்த்துளிகளை மேகத்தில் ஏற்றி, மின்னலினால் மேகத்தைச் சிதறப்பண்ண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வைகளுக்குக் கட்டளையிடுகிற யாவையும், அவைகள் பூச்சக்கரத்தில் நடப்பிக்கும்படி, அவர் அவைகளைத் தம்முடைய ஞான ஆலோசனைகளின்படியே சுற்றித் திரியப்பண்ண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ில் தண்டனையாகவும், ஒன்றில் தம்முடைய பூமிக்கு உபயோகமாகவும் ஒன்றில் கிருபையாகவும் அவைகளை வரப்பண்ண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ில் தண்டனையாகவும், ஒன்றில் தம்முடைய பூமிக்கு உபயோகமாகவும் ஒன்றில் கிருபையாகவும் அவைகளை வரப்பண்ண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பே, இதற்குச் செவிகொடும்; தரித்துநின்று தேவனுடைய ஆச்சரியமான கிரியைகளைத் தியானித்துப்பா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வைகளைத் திட்டம்பண்ணி, தம்முடைய மேகத்தின் மின்னலைப் பிரகாசிக்கப்பண்ணும் விதத்தை அறிவீரோ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வைகளைத் திட்டம்பண்ணி, தம்முடைய மேகத்தின் மின்னலைப் பிரகாசிக்கப்பண்ணும் விதத்தை அறிவீரோ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கங்கள் தொங்கும்படி வைக்கும் நிறையையும், பூரண ஞானமுள்ளவன் அற்புதமான செய்கைகள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கங்கள் தொங்கும்படி வைக்கும் நிறையையும், பூரண ஞானமுள்ளவன் அற்புதமான செய்கைகள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ென்றலினால் அவர் பூமியை அமையப்பண்ணும்போது, உம்முடைய வஸ்திரங்கள் உஷ்ணமாயிருக்கும் வகையையும் அறிவீர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ென்றலினால் அவர் பூமியை அமையப்பண்ணும்போது, உம்முடைய வஸ்திரங்கள் உஷ்ணமாயிருக்கும் வகையையும் அறிவீர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ர்க்கப்பட்ட கண்ணாடியைப்போல் கெட்டியான ஆகாயமண்டலங்களை நீர் அவரோடேகூட இருந்து விரித்தீர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ர்க்கப்பட்ட கண்ணாடியைப்போல் கெட்டியான ஆகாயமண்டலங்களை நீர் அவரோடேகூட இருந்து விரித்தீர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க்கு நாம் சொல்லத்தக்கதை எங்களுக்குப் போதியும்; அந்தகாரத்தினிமித்தம் முறைதப்பிப் பேசு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பேசத்துணிந்தேன் என்று யாதாமொருவன் அவருக்கு முன்பாகச் சொல்லத்தகுமோ? ஒருவன் பேசத்துணிந்தால் அவன் விழுங்கப்பட்டுப்போவான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காற்று வீசி ஆகாயமண்டலங்களிலுள்ள மப்பு நீங்கப்பண்ணியிருக்கிற சமயத்தில் வடக்கேயிருந்து பொன்மயமான காந்தி வருகிறபோ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காற்று வீசி ஆகாயமண்டலங்களிலுள்ள மப்பு நீங்கப்பண்ணியிருக்கிற சமயத்தில் வடக்கேயிருந்து பொன்மயமான காந்தி வருகிறபோ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ாயமண்டலத்திலே பிரகாசிக்கிற சூரியனை முதலாய் ஒருவரும் நோக்கிப் பார்க்கக் கூடாதே; தேவனிடத்திலோ பயங்கரமான மகத்துவமுண்ட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ாயமண்டலத்திலே பிரகாசிக்கிற சூரியனை முதலாய் ஒருவரும் நோக்கிப் பார்க்கக் கூடாதே; தேவனிடத்திலோ பயங்கரமான மகத்துவமுண்ட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வல்லவரை நாம் கண்டுபிடிக்கக் கூடாது; அவர் வல்லமையிலும் நியாயத்திலும் பெருத்தவர்; அவர் மகாநீதிபரர்; அவர் ஒடுக்கமாட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வல்லவரை நாம் கண்டுபிடிக்கக் கூடாது; அவர் வல்லமையிலும் நியாயத்திலும் பெருத்தவர்; அவர் மகாநீதிபரர்; அவர் ஒடுக்கமா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েই জন্যই লোকে ঈশ্বরকে শ্রদ্ধা করে| কিন্তু যারা নিজেদের জ্ঞানী মনে করে ঈশ্বর সেই অহঙ্কার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মনোয়োগ দ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ওই বজ্রপাত এবং বিদ্যুত্‌ আমাকে ভীত করে, বুকের ভেতর আমার হৃত্‌পিণ্ড ধুকপুক করত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ত্যেকে শুনুন! ঈশ্বরের কণ্ঠস্বর বজ্রের মত শোনায| ঈশ্বরের মুখ থেকে য়ে বজ্রময ধ্বনি নির্গত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কাশের এক প্রান্ত থেকে অন্য প্রান্ত পর্য়ন্ত ঝলকে ওঠার জন্য ঈশ্বর বিদ্যুত্‌ প্রেরণ করেন| স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 জুড়ে তা চমক দিয়ে ওঠ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বিদ্যুত্‌ ঝলকের ঠিক পরেই ঈশ্বরের গর্জন-রুদ্ধ কণ্ঠস্বর শোনা যায়| ঈশ্বরের মহত্ব ও মহিমাপূর্ণ স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জ্রের গুরুগুরু শব্দে প্রকাশ পায়| যখন বিদ্যুত্‌ ঝলকে ওঠে তখনই বজ্রের ভেতর ঈশ্বরের কণ্ঠ শোন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ের বজ্রময কণ্ঠ অসম্ভব সুন্দর| তাঁর মহত্‌ কার্য়্য়কলাপ আমরা বুঝতে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তুষারকে বলেন, ‘পৃথিবীতে পতিত হও|’ ঈশ্বর বৃষ্টিকে বলেন, ‘পৃথিবীতে ঝরে পড়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তা করেন যাতে প্রত্যেকটি লোক যাদের তিনি সৃষ্টি করেছেন তারা জানতে পারে য়ে, তিনি (ঈশ্বর)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েন| এটাই তার প্রমা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শুরা তাদের গুহাতে ছুটে চলে যায় এবং সেখান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ক্ষিণ থেকে ঝোড়ো বাতাস ছুটে আসে| উত্তরদিক থেকে ঠাণ্ডা বাতাস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ের নিঃশ্বাস থেকে বরফ সৃষ্টি হয় এবং জলের বিশাল আধার জম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মেঘকে জলে পূর্ণ করেন এবং মেঘের ভেতর থেকে বিদ্যুত্‌ পাঠ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েঘগুলো ঘুরে যায় এবং ঈশ্বরের আদেশ মত নড়াচড়া করে| মেঘগুলোও ঈশ্বর যা আদেশ দেন সেই ম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 মেঘকে নিয়ে আসেন বন্যা এনে মানুষকে শাস্তি দেওয়ার জন্য অথবা, জল এনে তাঁর প্রেম প্রদর্শ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ইয়োব, এটা শুনুন| ঈশ্বর য়ে সব বিস্মযকর কাজ করেন সে বিষয়ে চিন্ত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য়োব, আপনি কি জানেন কেমন করে ঈশ্বর মেঘকে নিয়ন্ত্রণ করেন? আপনি কি জানেন কেমন করে ঈশ্ব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্যুত্‌ ঝলক সৃষ্টি কর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পনি কি জানেন কেমন করে মেঘ আকাশে ভেসে থাকে? আপনি কি সেই “একজনের” বিস্মযকর কাজগুলো জানেন য়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ঞান নিখুঁত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ইয়োব, আপনি এসবের কিছু জানেন না| আপনি যা জানেন তা হল এই য়ে আপনি ঘামেন, আপনার জামাকাপ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গায়ে জড়িয়ে থাকে এবং যখন দক্ষিণ থেকে উষ্ণ বাতাস আসে তখন সব কিছু স্থির ও শান্ত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য়োব, আপনি কি মেঘকে প্রসারিত করে ঈশ্বরকে সাহায্য করতে পারেন? মেঘকে উজ্জ্বল পিতলের মত ঝকঝকে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ইয়োব, বলুন আমরা ঈশ্বরকে কি বলবো? আমাদের অজ্ঞতাবশতঃ সেটা চিন্তা করতে পারি না| কি বলতে হ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ঈশ্বরকে বলবো না য়ে আমি তাঁর সঙ্গে কথা বলতে চেয়েছিলাম| তা ধ্বংসকে আবাহন করার সামিল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ক জন লোক সূর্য়ের দিকে তাকাতে পারে না| বাতাস মেঘকে উড়িযে নিয়ে যাওয়ার পর সূর্য় আকাশে অত্য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জ্জ্বল ও কিরণময হয়ে ওঠ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ঈশ্বরও সেই রকম! পবিত্র পর্বতথেকে ঈশ্বরের স্বণার্ভ মহিমা বিকীর্ণ হয়| ঈশ্বরের চারদিকে উজ্জ্বল আ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ঈশ্বর সর্বশক্তিমান অত্যন্ত মহান| আমরা ঈশ্বরকে বুঝতে পারি না| ঈশ্বর অত্যন্ত শক্তিমান, সেই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আমাদের প্রতি সদয ও নিষ্ঠাবান| ঈশ্বর আমাদের আঘাত করতে চা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2026-10-20T05:19:16Z</dcterms:created>
  <dcterms:modified xsi:type="dcterms:W3CDTF">2026-10-20T05:19:16Z</dcterms:modified>
  <dc:title>ইয়োব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