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ow long will you forget me, O LORD? for ever? how long will you hide your face from me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long shall I take counsel in my soul, having sorrow in my heart daily? how long shall mine enemy be exalted over me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long shall I take counsel in my soul, having sorrow in my heart daily? how long shall mine enemy be exalted over me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Consider and hear me, O LORD my God: lighten mine eyes, lest I sleep the sleep of death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Consider and hear me, O LORD my God: lighten mine eyes, lest I sleep the sleep of death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st mine enemy say, I have prevailed against him; and those that trouble me rejoice when I am mov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st mine enemy say, I have prevailed against him; and those that trouble me rejoice when I am mov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 have trusted in your mercy; my heart shall rejoice in your salvatio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 have trusted in your mercy; my heart shall rejoice in your salvatio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will sing unto the LORD, because he has dealt bountifully with 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துவரைக்கும் என்னை மறந்திருப்பீர், எதுவரைக்கும் உம்முடைய முகத்தை எனக்கு மறைப்ப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 நீர் நோக்கிப்பார்த்து, எனக்குச் செவிகொடுத்தருளும்; நான் மரணநித்தி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யாதபடிக்கு என் கண்களைத் தெளிவ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மேற்கொண்டேன் என்று என் பகைஞன் சொல்லாதபடிக்கும், நான் தள்ளாடுகிறதினால் என் சத்துரு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ாதபடிக்கும் இப்படிச்செய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ம்முடைய கிருபையின்மேல் நம்பிக்கையாயிருக்கிறேன்; உம்முடைய இரட்சிப்பினால் என் இரு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க்கு நன்மைசெய்தபடியால் அவரைப் பா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2026-11-01T17:51:11Z</dcterms:created>
  <dcterms:modified xsi:type="dcterms:W3CDTF">2026-11-01T17:51:11Z</dcterms:modified>
  <dc:title>சங்கீதம்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