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 அகங்கரித்துப் போர் செய்கிறவர்கள் அநேக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 வர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 புகழ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న్ను కరుణింపుము మనుష్యులు నన్ను మింగ వలెనని యున్నారు దినమెల్ల వారు పోరాడుచు నన్ను బాధ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నేకులు గర్వించి నాతో పోరాడుచున్నారు దినమెల్ల నాకొరకు పొంచియున్నవారు నన్ను మింగ వలెనన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కు భయము సంభవించు దినమున నిన్ను ఆశ్ర య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నిబట్టి నేను ఆయన వాక్యమును కీర్తించెదను దేవునియందు నమి్మకయుంచి యున్నాను నేను భయ ప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ధారులు నన్నేమి చేయ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ినమెల్ల వారు నా మాటలు అపార్థము చేయుదురు నాకు హాని చేయవలెనన్న తలంపులే వారికి నిత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గుంపుకూడి పొంచియుందురు నా ప్రాణము తీయగోరుచు వారు నా అడుగు జాడలు కని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ాము చేయు దోషక్రియలచేత వారు తప్పించు కొందురా? దేవా, కోపముచేత జనములను అణగగొట్ట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ంచారములను నీవు లెక్కించి యున్నావు నా కన్నీళ్లు నీ బుడ్డిలో నుంచబడి యున్నవి అవి నీ కవిలెలో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మొఱ్ఱపెట్టు దినమున నా శత్రువులు వెనుకకు తిరుగుదురు. దేవుడు నా పక్షమున నున్నాడని నాకు తె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ునిబట్టి నేను ఆయన వాక్యమును కీర్తించెదను యెహోవానుబట్టి ఆయన వాక్యమును కీర్త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దేవునియందు నమి్మకయుంచి యున్నాను నేను భయపడను నరులు నన్నేమి చేయ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ా, నీవు మరణములోనుండి నా ప్రాణమును తప్పించియున్నావు నేను జీవపు వెలుగులో దేవుని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చరించు నట్లు జారిపడకుండ నీవు నా పాదములను తప్ప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నీకు మ్రొక్కుకొని యున్నాను నేను నీకు స్తుతియాగముల నర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2026-10-20T07:33:31Z</dcterms:created>
  <dcterms:modified xsi:type="dcterms:W3CDTF">2026-10-20T07:33:31Z</dcterms:modified>
  <dc:title>కీర్తనలు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