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தி ராஜா, கர்த்தாதி கர்த்தா என்னும் நாமம் அவருடைய வஸ்திரத்தின்மேலும் அவருடைய தொடையின்மேலும் எழுதப்பட்ட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படியும் அவர்கள்: அல்லேலூயா என்று சொல்லி ஆர்ப்பரித்தார்கள். அவளுடைய புகை என்றென்றைக்கும் எழும்புகிறத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த்தத்தில் தோய்க்கப்பட்ட வஸ்திரத்தைத் தரித்திருந்தார்; அவருடைய நாமம் தேவனுடைய வார்த்தை என்ப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ರಲೋಕದಲ್ಲಿರುವ ಸೈನ್ಯಗಳು ಶುಭ್ರವಾಗಿಯೂ ನಿರ್ಮಲವಾಗಿಯೂ ಇರುವ ನಯವಾದ ನಾರುಮಡಿಯನ್ನು ಧರಿಸಿಕೊಂಡು ಬಿಳೀ ಕುದುರ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ಆತನ ಹಿಂದೆ ಬರ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ನಾಂಗಗಳನ್ನು ಹೊಡೆಯುವದಕ್ಕಾಗಿ ಹದವಾದ ಕತ್ತಿಯು ಆತನ ಬಾಯಿಂದ ಹೊರಡುತ್ತದೆ. ಆತನು ಅವರನ್ನು ಕಬ್ಬಿಣದ ಕೋಲ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ನು. ಆತನು ಸರ್ವಶಕ್ತನಾದ ದೇವರ ಉಗ್ರಕೋಪವೆಂಬ ದ್ರಾಕ್ಷೆಯ ತೊಟ್ಟಿಯಲ್ಲಿರುವದನ್ನು ತುಳ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 ತೊಡೆಯ ಮೇಲೆಯೂ ವಸ್ತ್ರದ ಮೇಲೆಯೂ--ರಾಜಾ ಧಿರಾಜನೂ ಕರ್ತರ ಕರ್ತನೂ ಎಂಬ ಹೆಸರ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ಮೇಲೆ ಒಬ್ಬ ದೂತನು ಸೂರ್ಯನಲ್ಲಿ ನಿಂತಿರುವದನ್ನು ನಾನು ಕಂಡೆನು. ಅವನು ಮಹಾ ಶಬ್ದದಿಂದ ಕೂಗುತ್ತಾ ಆಕಾ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ರಾಡುವ ಎಲ್ಲಾ ಪಕ್ಷಿಗಳಿಗೆ--ಬನ್ನಿರಿ, ಮಹಾ ದೇವರ ಭೋಜನಕ್ಕೆ ಕೂಡಿಕೊಳ್ಳ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ರಾಜರ ಮಾಂಸವನ್ನೂ ಸೈನ್ಯಾಧಿಪತಿ ಗಳ ಮಾಂಸವನ್ನೂ ಪರಾಕ್ರಮಶಾಲಿಗಳ ಮಾಂಸವನ್ನೂ ಕುದುರೆಗಳ ಮಾಂಸವನ್ನೂ ಅವ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ವರ ಮಾಂಸವನ್ನೂ ಮತ್ತು ಸ್ವತಂತ್ರರೂ ದಾಸರೂ ಚಿಕ್ಕವರೂ ದೊಡ್ಡವರೂ ಇವರೆಲ್ಲರ ಮಾಂಸವನ್ನೂ ತಿನ್ನುವದಕ್ಕೆ ಬನ್ನ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ರುವಾಯ ಆ ಮೃಗವೂ ಭೂರಾಜರೂ ಅವರ ಸೈನ್ಯಗಳೂ ಆ ಕುದುರೆಯ ಮೇಲೆ ಕೂತಿದ್ದಾತನ ಮೇಲೆಯೂ ಆತನ ಸೈನ್ಯದ ಮೇಲೆಯೂ ಯ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ಾಗಿ ಕೂಡಿಬಂದಿ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ಮೃಗವು ಸೆರೆಸಿಕ್ಕಿತು; ಇದಲ್ಲದೆ ಮೃಗದ ಮುಂದೆ ಮಹತ್ಕಾರ್ಯಗಳನ್ನು ಮಾಡಿ ಮೃಗದ ಗುರುತು ಹಾಕಿಸಿಕೊಂಡವರನ್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ವನ್ನು ಆರಾಧಿಸಿದವರನ್ನೂ ಮರುಳುಗೊಳಿಸಿದ ಆ ಸುಳ್ಳು ಪ್ರವಾದಿಯೂ ಆದರ ಜೊತೆಯಲ್ಲಿ ಸೆರೆ ಸಿಕ್ಕಿದನು. ಇವರಿಬ್ಬ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ಸಹಿತವಾಗಿ ಗಂಧಕ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ಿಕ್ಕಾದವರು ಆ ಕುದುರೆಯ ಮೇಲೆ ಕೂತಿದ್ದಾತನ ಕತ್ತಿಯಿಂದ ಅಂದರೆ ಆತನ ಬಾಯಿಂದ ಬಂದ ಕತ್ತಿ ಯಿಂದ ಹತರಾ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ಕ್ಕಿಗಳೆಲ್ಲಾ ಅವರ ಮಾಂಸವನು ಹೊಟ್ಟೆತುಂಬಾ ತಿ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ವುಗಳಾದ ಮೇಲೆ ಪರಲೋಕದಲ್ಲಿ ಬಹಳ ಜನರ ಮಹಾ ಶಬ್ದವನ್ನು ನಾನು ಕೇಳಿದೆನು; ಅವರು--ಹಲ್ಲೆಲೂಯಾ; ನಮ್ಮ ದೇವ 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ರಕ್ಷಣೆಯೂ ಮಹಿಮೆಯೂ ಘನವೂ ಅಧಿಕಾರವೂ ಉಂಟ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ನ್ಯಾಯತೀರ್ಪು ಗಳು ಸತ್ಯವೂ ನೀತಿಯುಳ್ಳವುಗಳೂ ಆಗಿವೆ; ಯಾಕಂ ದರೆ ಜಾರತ್ವದಿಂದ ಭೂಲೋಕವನ್ನು ಕೆಡಿಸುತ್ತಿದ್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ಜಾರಸ್ತ್ರೀಗೆ ಆತನು ನ್ಯಾಯತೀರಿಸಿ ಆತನ ಸೇವಕರ ರಕ್ತಕ್ಕಾಗಿ ಅವಳಿಗೆ ಪ್ರತಿ ದಂಡನೆಯನ್ನು ಮಾಡಿದ್ದ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ಿರಿಗಿ ಅವರು --ಹಲ್ಲೆಲೂಯಾ ಅಂದರು. ಅವಳ ಹೊಗೆಯು ಯುಗಯುಗಾಂತರಗಳಲ್ಲಿಯೂ ಏರಿ 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ಇಪ್ಪತ್ತನಾಲ್ಕು ಮಂದಿ ಹಿರಿಯರೂ ಆ ನಾಲ್ಕು ಜೀವಿಗಳೂ--ಆಮೆನ್‌. ಹಲ್ಲೆಲೂಯಾ ಎಂದು ಹೇಳುತ್ತಾ ಸಿಂಹಾಸನ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ಿದ್ದ ದೇವರ ಮುಂದೆ ಅಡ್ಡಬಿದ್ದು ಆರಾ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ಮೇಲೆ ಸಿಂಹಾಸನದ ಕಡೆಯಿಂದ ಬಂದ ಒಂದು ಶಬ್ದವು--ದೇವರ ಸೇವಕರೆಲ್ಲರೇ, ಆತನಿಗೆ ಭಯ ಪಡುವ ಹಿರಿಕಿರಿಯರೇ,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ನ್ನು ಕೊಂಡಾಡಿರಿ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ರುವಾಯ ಜನರ ದೊಡ್ಡ ಗುಂಪಿನ ಶಬ್ದದಂತೆಯೂ ಬಹಳ ನೀರುಗಳ ಘೋಷದಂತೆಯೂ ಗಟ್ಟಿಯಾದ ಗುಡುಗುಗಳ ಶಬ್ದದಂತೆಯೂ ಇದ್ದ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ನ್ನು ನಾನು ಕೇಳಿದೆನು; ಅದು--ಹಲ್ಲೆಲೂಯಾ, ಸರ್ವಶಕ್ತನಾಗಿರುವ ದೇವರಾದ ಕರ್ತನು ಆ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ಂತೋಷಪಡೋಣ, ಹರ್ಷಗೊಳ್ಳೋಣ, ಆತ ನನ್ನು ಘನಪಡಿಸೋಣ; ಯಾಕಂದರೆ ಕುರಿಮರಿಯಾದಾ ತನ ವಿವಾಹವು ಬಂತು; ಆತನಿಗೆ ವಿವಾಹವಾ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್ಯೆಯು ತನ್ನನ್ನು ಸಿದ್ಧಮಾಡಿಕೊಂಡಿದ್ದಾಳೆ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ರ್ಮಲವಾದ ಬಿಳೀ ನಯವಾದ ನಾರು ಮಡಿಯನ್ನು ಧರಿಸಿಕೊಳ್ಳುವದಕ್ಕೆ ಆಕೆಗೆ ಅನುಗ್ರಹಿ ಸೋಣವಾಗಿತ್ತು; ಯಾಕಂದರ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ರುಮಡಿಯು ಪರಿಶುದ್ಧರ ನೀತ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ಅವನು--ಕುರಿಮರಿ ಯಾದಾತನ ವಿವಾಹದ ಔತಣಕ್ಕೆ ಕರೆಯಲ್ಪಟ್ಟವರು ಧನ್ಯರು ಎಂಬದಾಗಿ ಬರೆ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ಅವನು--ಇವುಗಳು ದೇವರ ನಿಜವಾದ ಮಾತುಗಳಾಗಿವೆ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ಾನು ಅವನಿಗೆ ಆರಾಧನೆ ಮಾಡಬೇಕೆಂದು ಅವನ ಪಾದಗಳ ಮುಂದೆ ಬೀಳಲು ಅವನು--ನೀನು ಹಾಗೆ ಮಾಡಬೇಡ ನೋಡು, ನಾನು ನಿನ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ವಿನ ವಿಷಯವಾದ ಸಾಕ್ಷಿಯನ್ನು ಹೊಂದಿದ ನಿನ್ನ ಸಹೋದರ ರಿಗೂ ಜೊತೆಯ ದಾಸನಾಗಿದ್ದೇನೆ; ದೇವರಿಗೆ ಆರಾಧನ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ಯೇಸುವಿನ ವಿಷ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ರಲೋಕವು ತೆರೆದಿರುವದನ್ನು ನಾನು ಕಂಡೆನು. ಆಗ ಬಿಳೀ ಕುದುರೆಯು ಕಾಣಿಸಿತು; ಅದರ ಮೇಲೆ ಕೂತಿದ್ದಾತನು ನಂಬಿಗಸ್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ಂತನೂ ಎಂದು ಕರೆಯಲ್ಪಟ್ಟನು. ಆತನು ನೀತಿಯಿಂದ ನ್ಯಾಯವಿಚಾರಣೆ ಮಾಡಿ ಯುದ್ಧ ಮಾಡ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 ಕಣ್ಣುಗಳು ಬೆಂಕಿಯ ಉರಿಯಂತಿದ್ದವು; ಆತನ ತಲೆಯ ಮೇಲೆ ಅನೇಕ ಕಿರೀಟಗಳು ಇದ್ದವು. ಬರೆಯಲ್ಪಟ್ಟ ಹೆಸರು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 ಅದು ಆತನಿಗೇ ಹೊರತು ಮತ್ತಾರಿಗೂ ತಿಳಿದ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ರಕ್ತದಲ್ಲಿ ಅದ್ದಿದ ವಸ್ತ್ರವನ್ನು ಧರಿಸಿ ಕೊಂಡಿದ್ದನು. ಆತನ ಹೆಸರು ದೇವರವಾಕ್ಯ ವೆಂದು ಕರೆಯ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2026-10-21T07:53:48Z</dcterms:created>
  <dcterms:modified xsi:type="dcterms:W3CDTF">2026-10-21T07:53:48Z</dcterms:modified>
  <dc:title>ಪ್ರಕಟನೆ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