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் கேத்தூராள் என்னும் பேர் கொண்ட ஒரு ஸ்திரீயையும் விவாகம்பண்ணி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க்குச் சிம்ரானையும், யக்ஷானையும், மேதானையும், மீதியானையும், இஸ்பாக்கையும், சூவாகையும் பெற்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க்குச் சிம்ரானையும், யக்ஷானையும், மேதானையும், மீதியானையும், இஸ்பாக்கையும், சூவாகையும் பெற்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க்ஷான் சேபாவையும், தேதானையும் பெற்றான்; தேதானுடைய குமாரர் அசூரீம், லெத்தூசீம், லெயூமீம் என்பவர்கள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ீதியானுடைய குமாரர் ஏப்பா, ஏப்பேர், ஆனோக்கு, அபீதா, எல்தாகா என்பவர்கள்; இவர்கள் எல்லாரும் கேத்தூராளின் பிள்ளை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காம் தனக்கு உண்டான யாவையும் ஈசாக்குக்குக் கொடு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காமுக்கு இருந்த மறுமனையாட்டிகளின் பிள்ளைகளுக்கோ ஆபிரகாம் நன்கொடைகளைக் கொடுத்து, தான் உயிரோடிருக்கும்போதே அவர்களைத் தன் குமாரனாகிய ஈசாக்கைவிட்டுக் கிழக்கே போகக் கீழ்தேசத்துக்கு அனுப்பிவ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பிரகாமுக்கு இருந்த மறுமனையாட்டிகளின் பிள்ளைகளுக்கோ ஆபிரகாம் நன்கொடைகளைக் கொடுத்து, தான் உயிரோடிருக்கும்போதே அவர்களைத் தன் குமாரனாகிய ஈசாக்கைவிட்டுக் கிழக்கே போகக் கீழ்தேசத்துக்கு அனுப்பிவி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காம் உயிரோடிருந்த ஆயுசு நாட்கள் நூற்று எழுபத்தைந்து வருஷ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ஆபிரகாம் நல்ல நரைவயதிலும், முதிர்ந்த பூரண ஆயுசிலும் பிராணன் போய் மரித்து, தன் ஜனத்தாரோடே சேர்க்கப்ப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ஆபிரகாம் நல்ல நரைவயதிலும், முதிர்ந்த பூரண ஆயுசிலும் பிராணன் போய் மரித்து, தன் ஜனத்தாரோடே சேர்க்கப்ப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குமாரராகிய ஈசாக்கும் இஸ்மவேலும் மம்ரேக்கு எதிரே ஏத்தியனான சோகாரின் குமாரனாகிய எப்பெரோனின் நிலத்திலுள்ள மக்பேலா என்னப்பட்ட குகையிலே அவனை அடக்கம்பண்ண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குமாரராகிய ஈசாக்கும் இஸ்மவேலும் மம்ரேக்கு எதிரே ஏத்தியனான சோகாரின் குமாரனாகிய எப்பெரோனின் நிலத்திலுள்ள மக்பேலா என்னப்பட்ட குகையிலே அவனை அடக்கம்பண்ண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ிலத்தை ஏத்தின் புத்திரர் கையிலே ஆபிரகாம் வாங்கியிருந்தான்; அங்கே ஆபிரகாமும் அவன் மனைவியாகிய சாராளும் அடக்கம்பண்ணப்ப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ிலத்தை ஏத்தின் புத்திரர் கையிலே ஆபிரகாம் வாங்கியிருந்தான்; அங்கே ஆபிரகாமும் அவன் மனைவியாகிய சாராளும் அடக்கம்பண்ணப்ப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பிரகாம் மரித்தபின் தேவன் அவன் குமாரனாகிய ஈசாக்கை ஆசீர்வதித்தார். லகாய்ரோயீ என்னும் துரவுக்குச் சமீபமாய் ஈசாக்கு குடிய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பிரகாம் மரித்தபின் தேவன் அவன் குமாரனாகிய ஈசாக்கை ஆசீர்வதித்தார். லகாய்ரோயீ என்னும் துரவுக்குச் சமீபமாய் ஈசாக்கு குடி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ராளுடைய அடிமைப்பெண்ணாகிய எகிப்து தேசத்தாளான ஆகார் ஆபிரகாமுக்குப் பெற்ற குமாரனாகிய இஸ்மவேலின் வம்ச வரலாற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ற்பல சந்ததிகளாய்ப் பிரிந்த இஸ்மவேலின் புத்திரருடைய நாமங்களாவன; இஸ்மவேலுடைய மூத்த மகன் நெபாயோத்; பின்பு கேதார், அத்பியேல், மிப்சா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ிஷ்மா, தூமா, மாசா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ார், தேமா, யெத்தூர், நாபீஸ், கேத்மா என்பவை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ார், தேமா, யெத்தூர், நாபீஸ், கேத்மா என்பவை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ங்கள் கிராமங்களிலும் அரண்களிலும் குடியிருந்த தங்கள் ஜனத்தாருக்குப் பன்னிரண்டு பிரபுக்களாகிய இஸ்மவேலின் குமாரர்கள் இவர்களே, இவர்களுடைய நாமங்களும் இவைக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ங்கள் கிராமங்களிலும் அரண்களிலும் குடியிருந்த தங்கள் ஜனத்தாருக்குப் பன்னிரண்டு பிரபுக்களாகிய இஸ்மவேலின் குமாரர்கள் இவர்களே, இவர்களுடைய நாமங்களும் இவை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மவேலின் வயது நூற்று முப்பத்தேழு. பின்பு அவன் பிராணன் போய் மரித்து, தன் ஜனத்தாரோடே சேர்க்கப்ப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ஆவிலா துவக்கி எகிப்துக்கு எதிராக அசீரியாவுக்குப் போகிற வழியிலிருக்கும் சூர்மட்டும் வாசம்பண்ணினார்கள். இது அவன் சகோதரர் எல்லாருக்கும் முன்பாக அவன் குடியேறின பூமி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ஆவிலா துவக்கி எகிப்துக்கு எதிராக அசீரியாவுக்குப் போகிற வழியிலிருக்கும் சூர்மட்டும் வாசம்பண்ணினார்கள். இது அவன் சகோதரர் எல்லாருக்கும் முன்பாக அவன் குடியேறின பூமி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பிரகாமின் குமாரனாகிய ஈசாக்குடைய வம்ச வரலாறு; ஆபிரகாம் ஈசாக்கைப் பெற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ஈசாக்கு ரெபெக்காளை விவாகம்பண்ணுகிறபோது நாற்பது வயதாயிருந்தான்; இவள் பதான்அராம் என்னும் சீரியா தேசத்தானாகிய லாபானுக்குச் சகோதரியுமானவ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ஈசாக்கு ரெபெக்காளை விவாகம்பண்ணுகிறபோது நாற்பது வயதாயிருந்தான்; இவள் பதான்அராம் என்னும் சீரியா தேசத்தானாகிய லாபானுக்குச் சகோதரியுமானவ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லடியாயிருந்த தன் மனைவிக்காக ஈசாக்கு கர்த்தரை நோக்கி வேண்டுதல் செய்தான்; கர்த்தர் அவன் வேண்டுதலைக் கேட்டருளினார்; அவன் மனைவி ரெபெக்காள் கர்ப்பந்தரித்த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லடியாயிருந்த தன் மனைவிக்காக ஈசாக்கு கர்த்தரை நோக்கி வேண்டுதல் செய்தான்; கர்த்தர் அவன் வேண்டுதலைக் கேட்டருளினார்; அவன் மனைவி ரெபெக்காள் கர்ப்பந்தரித்த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கர்ப்பத்திலே பிள்ளைகள் ஒன்றோடொன்று மோதிக்கொண்டிருந்தன; அப்பொழுது அவள்: இப்படியானால் எனக்கு எப்படியோ என்று சொல்லி, கர்த்தரிடத்தில் விசாரிக்கும்படி போன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கர்ப்பத்திலே பிள்ளைகள் ஒன்றோடொன்று மோதிக்கொண்டிருந்தன; அப்பொழுது அவள்: இப்படியானால் எனக்கு எப்படியோ என்று சொல்லி, கர்த்தரிடத்தில் விசாரிக்கும்படி போன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கர்ப்பத்திலே பிள்ளைகள் ஒன்றோடொன்று மோதிக்கொண்டிருந்தன; அப்பொழுது அவள்: இப்படியானால் எனக்கு எப்படியோ என்று சொல்லி, கர்த்தரிடத்தில் விசாரிக்கும்படி போன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ர்த்தர்: இரண்டு ஜாதிகள் உன் கர்ப்பத்தில் உண்டாயிருக்கிறது; இரண்டுவித ஜனங்கள் உன் வயிற்றிலிருந்து பிரியும், அவர்களில் ஒரு ஜனத்தார் மற்ற ஜனத்தாரைப்பார்க்கிலும் பலத்திருப்பார்கள், மூத்தவன் இளையவனைச் சேவிப்பா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ர்த்தர்: இரண்டு ஜாதிகள் உன் கர்ப்பத்தில் உண்டாயிருக்கிறது; இரண்டுவித ஜனங்கள் உன் வயிற்றிலிருந்து பிரியும், அவர்களில் ஒரு ஜனத்தார் மற்ற ஜனத்தாரைப்பார்க்கிலும் பலத்திருப்பார்கள், மூத்தவன் இளையவனைச் சேவிப்பா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ரசவகாலம் பூரணமானபோது, அவள் கர்ப்பத்தில் இரட்டைப் பிள்ளைகள் இ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த்தவன் சிவந்த நிறமுள்ளவனாயும் சர்வாங்கமும் ரோம அங்கி போர்த்தவன போலவும் வெளிப்பட்டான்; அவனுக்கு ஏசா என்று பேரி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த்தவன் சிவந்த நிறமுள்ளவனாயும் சர்வாங்கமும் ரோம அங்கி போர்த்தவன போலவும் வெளிப்பட்டான்; அவனுக்கு ஏசா என்று பேரி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அவன் சகோதரன் தன் கையினாலே ஏசாவின் குதிங்காலைப் பிடித்துக்கொண்டு வெளிப்பட்டான்; அவனுக்கு யாக்கோபு என்று பேரிட்டார்கள்; இவர்களை அவள் பெற்றபோது ஈசாக்கு அறுபது வயதாய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அவன் சகோதரன் தன் கையினாலே ஏசாவின் குதிங்காலைப் பிடித்துக்கொண்டு வெளிப்பட்டான்; அவனுக்கு யாக்கோபு என்று பேரிட்டார்கள்; இவர்களை அவள் பெற்றபோது ஈசாக்கு அறுபது வயதாய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ப் பிள்ளைகள் பெரியவர்களானபோது, ஏசா வேட்டையில் வல்லவனும் வனசஞ்சாரியுமாய் இருந்தான்; யாக்கோபு குணசாலியும் கூடாரவாசியுமாய் இ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ப் பிள்ளைகள் பெரியவர்களானபோது, ஏசா வேட்டையில் வல்லவனும் வனசஞ்சாரியுமாய் இருந்தான்; யாக்கோபு குணசாலியும் கூடாரவாசியுமாய் இ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சா வேட்டையாடிக்கொண்டு வருகிறது ஈசாக்கினுடைய வாய்க்கு ருசிகரமாயிருந்ததினாலே ஏசாவின்மேல் பட்சமாயிருந்தான்; ரெபெக்காளோ யாக்கோபின்மேல் பட்சமாயிருந்த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சா வேட்டையாடிக்கொண்டு வருகிறது ஈசாக்கினுடைய வாய்க்கு ருசிகரமாயிருந்ததினாலே ஏசாவின்மேல் பட்சமாயிருந்தான்; ரெபெக்காளோ யாக்கோபின்மேல் பட்சமாயிருந்த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 நாள் ஏசா வெளியிலிருந்து களைத்து வந்தபோது, யாக்கோபு கூழ் சமைத்துக்கொண்டி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 நாள் ஏசா வெளியிலிருந்து களைத்து வந்தபோது, யாக்கோபு கூழ் சமைத்துக்கொண்டிரு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ஏசா யாக்கோபை நோக்கி: அந்தச் சிவப்பான கூழிலே நான் சாப்பிடக் கொஞ்சம் தா, இளைத்திருக்கிறேன் என்றான்; இதனாலே அவனுக்கு ஏதோம் என்கிற பேர் உண்டாயிற்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ஏசா யாக்கோபை நோக்கி: அந்தச் சிவப்பான கூழிலே நான் சாப்பிடக் கொஞ்சம் தா, இளைத்திருக்கிறேன் என்றான்; இதனாலே அவனுக்கு ஏதோம் என்கிற பேர் உண்டாயிற்ற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ாக்கோபு: உன் சேஷ்ட புத்திரபாகத்தை இன்று எனக்கு விற்றுப்போடு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ஏசா: இதோ, நான் சாகப்போகிறேனே, இந்தச் சேஷ்டபுத்திரபாகம் எனக்கு என்னத்திற்கு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ஏசா: இதோ, நான் சாகப்போகிறேனே, இந்தச் சேஷ்டபுத்திரபாகம் எனக்கு என்னத்திற்கு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யாக்கோபு: இன்று எனக்கு ஆணையிட்டுக்கொடு என்றான்; அவன் யாக்கோபுக்கு ஆணையிட்டு, தன் சேஷ்ட புத்திரபாகத்தை அவனுக்கு விற்றுப்போ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யாக்கோபு: இன்று எனக்கு ஆணையிட்டுக்கொடு என்றான்; அவன் யாக்கோபுக்கு ஆணையிட்டு, தன் சேஷ்ட புத்திரபாகத்தை அவனுக்கு விற்றுப்போ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யாக்கோபு: இன்று எனக்கு ஆணையிட்டுக்கொடு என்றான்; அவன் யாக்கோபுக்கு ஆணையிட்டு, தன் சேஷ்ட புத்திரபாகத்தை அவனுக்கு விற்றுப்போ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யாக்கோபு ஏசாவுக்கு அப்பத்தையும் பயற்றங்கூழையும் கொடுத்தான்; அவன் புசித்துக் குடித்து எழுந்திருந்து போய்விட்டான். இப்படி ஏசா தன் சேஷ்ட புத்திரபாகத்தை அலட்சியம்பண்ண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யாக்கோபு ஏசாவுக்கு அப்பத்தையும் பயற்றங்கூழையும் கொடுத்தான்; அவன் புசித்துக் குடித்து எழுந்திருந்து போய்விட்டான். இப்படி ஏசா தன் சேஷ்ட புத்திரபாகத்தை அலட்சியம்பண்ண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ઇબ્રાહિમે બીજા લગ્ન કર્યા, તેની બીજી પત્નીનું નામ કટૂરાહ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ટૂરાહે ઝિમ્રાન, યોકશાન, મદાન, મિદ્યાન, યિશ્બાક અને શૂઆહને જન્મ આપ્યા. યોકશાનને શબા અને દદાન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ો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દદાનના વંશજો આશૂરીમ, લટુશીમ અને લઉમીમ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િદ્યાનના પુત્રો એફાહ, એફેર, હનોખ, અબીદા અને એલ્દાઆહ હતા. આ બધા ઇબ્રાહિમ અને કટૂરાહના વંશજ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ોતાની બધી મિલકત ઇબ્રાહિમે ઇસહાકને આપી અને દાસીઓના પુત્રોને તેણે ઉપહારો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ઇબ્રાહિમે મૃત્યુ પહેલા પોતાની દાસીઓના પુત્રોને ઇસહાકથી દૂર પૂર્વના પ્રદેશમાં મોકલી દીધા. તે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બ્રાહિમે પોતાની બધી મિલકત ઇસહાકને આપી દ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ઇબ્રાહિમ 75 વર્ષની ઉંમર સુધી જીવતો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ઇબ્રાહિમ દિવસેને દિવસે વધુને વધુ નબળો પડતો ગયો. પછી સંતોષકારક જીવન જીવીને ખૂબ મોટી ઉંમર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્યો અને તેને તેના પૂર્વજોની સાથે દફનાવ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ના પુત્ર ઇસહાકે અને ઇશ્માંએલે તેને માંમરેની પૂર્વમાં આવેલા સોહાર હિત્તીના એફ્રોનના ખેતરમ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ખ્પેલાહની ગુફામાં દફન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 એ જ ગુફા અને ખેતર છે જે ઇબ્રાહિમે હિત્તી લોકો પાસેથી ખરીદયા હતાં. ત્યાં ઇબ્રાહિમને તેની પત્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ા સાથે દફનાવ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ઇબ્રાહિમના મૃત્યુ પછી દેવે તેના પુત્ર ઇસહાક પર આશીર્વાદો વરસાવ્યા અને તે બેર-લહાય-રોઇ રહ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ઇશ્માંએલના પરિવારની આ યાદી છે. ઇશ્માંએલ સારાની મિસરી દાસી હાગાર અને ઇબ્રાહિમનો પુત્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ઇશ્માંએલના પુત્રો તેમના જન્મના ક્રમ પ્રમાંણે આ છે: તેનો મોટો પુત્ર નબાયોથ હતો. પછી કેદા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આદબએલ, પછી મિબ્સામ,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િશમાં, પછી દુમાંહ, અને પછી માંસ્સા, પછી હદાદ, પછી તેમાં, પછી યટુર, પછી નાફીશ, અને પછી કેદમાં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ઇશ્માંએલના પુત્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ને એમનાં ગામો અને છાવણીઓનાં નામ એમનાં નામ પરથી જ પડયા છે. અને એ બારે વ્યકિતઓ પોતપોતાના કબીલ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ેવાન હતા. એ બારે પુત્રો લોકોમાં બાર રાજકુમાંરો સમાંન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ઇશ્માંએલની ઉંમર 137 વર્ષની થઈ ત્યારે તેનું અવસાન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ઇશ્માંએલના વંશજો આશૂરને રસ્તે મિસરની પૂર્વ દિશામાં હવીલાહથી શૂર સુધીની ભૂમિમાં વસ્ય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શ્માંઇલના વંશજોએ તેના ભાઇના લોકો પર ધણી વખત હુમલાઓ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 ઇસહાકની કથા છે. ઇબ્રાહિમનો એક પુત્ર ઇસહા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ઇસહાકે 40 વર્ષની વયે રિબકા સાથે લગ્ન કર્યા. રિબકા પાદાનારામની વતની હતી. તે અરામના બથુએલની પુત્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અરામના લાબાનની બહેન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ની પત્નીને બાળકો થતાં ન હતા. આથી ઇસહાકે તેના માંટે યહોવાને પ્રાર્થના કરી. યહોવાએ ઇસહાક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 સાંભળી અને માંન્ય રાખી અને રિબકા ગર્ભવતી થ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યારે રિબકા ગર્ભવતી હતી ત્યારે તેણીનાં ગર્ભમાં બે બાળકો થવાને કારણે તેણીએ સહન કર્યુ. ગર્ભ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ળકો એકબીજા સાથે ધક્કામુક્કી કરતાં, એટલે તેણી બોલી, “માંરી સાથે આવું શું કામ બની રહ્યું છે?” તેણ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ે પ્રાર્થ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્યારે યહોવાએ તેને કહ્યું,“તારા પેટમાં બે પ્રજાઓ છે, બે પરિવારોના રાજા તમાંરામાંથી જ થશે. જન્મ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પરસ્પર વિરોધી એવી બે પ્રજાઓ, એકબીજા કરતાં વધારે બળવાન થશે; મોટો પુત્ર નાના પુત્રની સેવા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ૂરા દિવસો થતા રિબકાએ બે જોડકાં બાળકોને જન્મ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્રથમ જનીત બાળક તે લાલ હતો. તેના આખા શરીરે વાળ હતા, જાણે તેણે વાળનો ઝભ્ભો ન પહેર્યો હોય, આ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ીએ તેનું નામ એસાવ પા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યારે બીજો બાળક જન્મ્યો ત્યારે તેના હાથે એસાવની એડી પકડેલી હતી, આથી તેનું નામ યાકૂબ પાડયું.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ો જન્મ્યા, ત્યારે ઇસહાકની ઉંમર 60 વર્ષની થઈ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બાળકો મોટા થયાં ત્યારે ‘એસાવ’ કુશળ શિકારી થયો, અને તે ખેતરોમાં રહેવાનું પસંદ કરતો. જયારે યાકૂ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 પ્રકૃતિનો હતો. અને તંબુઓમાં સ્થિર થઈને રહે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ઇસહાક એસાવને ખૂબ પ્રેમ આપતો, તે તેને ખૂબ વહાલો હતો. એસાવ શિકાર કરીને જે પશુને લાવતો તેનું માં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ખાતો હતો. પરંતુ યાકૂબ રિબકાને વહાલ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એક વખત એસાવ શિકાર કરીને પાછો ફર્યોં. તે થાકેલો હતો, ને ભૂખથી પરેશાન હતો. યાકૂબ શાક રાંધી રહ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થી તેણે યાકૂબને કહ્યું, “આ લાલ શાકમાંથી મને થોડું ખાવા માંટે આપ. મને ખૂબ ભૂખ લાગી છે.” (આ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ું નામ અદોમ પડયું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રંતુ યાકૂબે કહ્યું, “પહેલાં તું તારો જયેષ્ઠપણાનો હક્ક મને આપ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એસાવે કહ્યું, “હું ભૂખથી મરવા પડયો છું. જો હું મરી જઈશ તો માંરા પિતાનું ધન પણ મને મદદ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વાનું નથી. તેથી હું તને માંરો ભાગ 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રંતુ યાકૂબે કહ્યું, “પહેલાં તું સમ લે કે, તું મને તે આપીશ.” તેથી એસાવે યાકૂબ આગળ સમ ખાધા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ાવે પોતાના પિતાની મિલકતનો પોતાનો ભાગ યાકૂબને આપ્યો અને પોતાનો પ્રથમ પુત્રનો હક્ક પણ યાકૂબને વેચ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પછી યાકૂબ એસાવને રોટલી અને મસૂરની દાળ આપી. પછી ખાધા-પીધા પછી તે ઊઠીને ચાલ્યો ગયો. આ રીતે એસાવ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શાર્વ્યુ કે, તે પોતાના પ્રથમ પુત્ર હોવાના હક્કની પરવા કર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2026-10-20T03:33:50Z</dcterms:created>
  <dcterms:modified xsi:type="dcterms:W3CDTF">2026-10-20T03:33:50Z</dcterms:modified>
  <dc:title>ઉત્પત્તિ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