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od is our refuge and strength, a very present help in troubl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refore will not we fear, though the earth be removed, and though the mountains be carried into the midst of the sea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ough the waters thereof roar and be troubled, though the mountains shake with the swelling thereof. Sela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ough the waters thereof roar and be troubled, though the mountains shake with the swelling thereof. Sel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re is a river, the streams whereof shall make glad the city of God, the holy place of the tabernacles of the most Hig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re is a river, the streams whereof shall make glad the city of God, the holy place of the tabernacles of the most Hig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God is in the midst of her; she shall not be moved: God shall help her, and that right earl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heathen raged, the kingdoms were moved: he uttered his voice, the earth melte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heathen raged, the kingdoms were moved: he uttered his voice, the earth melte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LORD of hosts is with us; the God of Jacob is our refuge. Sela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Come, behold the works of the LORD, what desolations he has made in the ear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makes wars to cease unto the end of the earth; he breaks the bow, and cuts the spear in two; he burns the chariot in the fir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makes wars to cease unto the end of the earth; he breaks the bow, and cuts the spear in two; he burns the chariot in the fir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 still, and know that I am God: I will be exalted among the heathen, I will be exalted in the earth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 still, and know that I am God: I will be exalted among the heathen, I will be exalted in the earth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LORD of hosts is with us; the God of Jacob is our refuge. Sela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நமக்கு அடைக்கலமும் பெலனும், ஆபத்துக்காலத்தில் அநுகூலமுமான துணையுமா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பூமி நிலைமாறினாலும், மலைகள் நடுச்சமுத்திரத்தில் சாய்ந்துபோன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ஜலங்கள் கொந்தளித்துப் பொங்கி, அதின் பெருக்கினால் பர்வதங்கள் அதிர்ந்தாலும், நாம் பயப்பட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நதியுண்டு, அதின் நீர்க்கால்கள் தேவனுடைய நகரத்தையும், உன்னதமானவர் வாசம்பண்ணும் பரிச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லத்தையும் சந்தோஷிப்பி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அதின் நடுவில் இருக்கிறார், அது அசையாது; அதிகாலையிலே தேவன் அதற்குச் சகாயம்பண்ண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் கொந்தளித்தது, ராஜ்யங்கள் தத்தளித்தது; அவர் தமது சத்தத்தை முழங்கப்பண்ணினார், பூ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ருகிப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நம்மோடிருக்கிறார், யாக்கோபின் தேவன் நமக்கு உயர்ந்த அடைக்கலமானவ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ிலே பாழ்க்கடிப்புகளை நடப்பிக்கிற கர்த்தருடைய செய்கைகளை வந்து பா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ின் கடைமுனைமட்டும் யுத்தங்களை ஓயப்பண்ணுகிறார்; வில்லை ஒடித்து ஈட்டியை முறிக்கிற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தங்களை நெருப்பினால் சுட்டெர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அமர்ந்திருந்து, நானே தேவனென்று அறிந்துகொள்ளுங்கள்; ஜாதிகளுக்குள்ளே உயர்ந்திருப்ப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மியிலே உயர்ந்த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ர் நம்மோடிருக்கிறார், யாக்கோபின் தேவன் நமக்கு உயர்ந்த அடைக்கலமானவ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2026-09-17T05:40:28Z</dcterms:created>
  <dcterms:modified xsi:type="dcterms:W3CDTF">2026-09-17T05:40:28Z</dcterms:modified>
  <dc:title>சங்கீதம்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