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is our refuge and strength, a very present help in troub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will not we fear, though the earth be removed, and though the mountains be carried into the midst of the sea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the waters thereof roar and be troubled, though the mountains shake with the swelling thereof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ough the waters thereof roar and be troubled, though the mountains shake with the swelling thereof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 is a river, the streams whereof shall make glad the city of God, the holy place of the tabernacles of the most Hig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 is a river, the streams whereof shall make glad the city of God, the holy place of the tabernacles of the most Hig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is in the midst of her; she shall not be moved: God shall help her, and that right earl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heathen raged, the kingdoms were moved: he uttered his voice, the earth melt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heathen raged, the kingdoms were moved: he uttered his voice, the earth melt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of hosts is with us; the God of Jacob is our refuge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ome, behold the works of the LORD, what desolations he has made in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wars to cease unto the end of the earth; he breaks the bow, and cuts the spear in two; he burns the chariot in the fi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wars to cease unto the end of the earth; he breaks the bow, and cuts the spear in two; he burns the chariot in the fir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still, and know that I am God: I will be exalted among the heathen, I will be exalted in the ear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still, and know that I am God: I will be exalted among the heathen, I will be exalted in the ear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of hosts is with us; the God of Jacob is our refuge. Sel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ையும் சந்தோஷிப்ப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ங்களை நெருப்பினால் சுட்டெர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ிலே உயர்ந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2026-11-01T17:52:22Z</dcterms:created>
  <dcterms:modified xsi:type="dcterms:W3CDTF">2026-11-01T17:52:22Z</dcterms:modified>
  <dc:title>சங்கீதம்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