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வார்த்தை சாலொமோனுக்கு உண்டாயிற்று; அவர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சாலொமோன் ஆலயத்தைக் கட்டி மு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முன்னிருக்கிற தேவாலயமாகிய மாளிகை நாற்பதுமுழ நீள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லாம் வருஷம் சீப்மாதத்திலே கர்த்தருடைய ஆலயத்துக்கு அஸ்திபாரம் போ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க் கேருபீன்களைப் பொன்தகட்டால் மூ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ள்ளும் புறம்புமாயிருக்கிற ஆலயத்துத் தளவரிசையையும் பொன்தகட்டால் மூ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ીઓ મિસરમાંથી 480 વર્ષ પછી બહાર આવ્યા પછી, રાજા સુલેમાંનના ઇસ્રાએલ પરના શાસનનું ચોથું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બીજા મહિનામાં એટલે કે ઝીવ માંસમાં તેણે યહોવાના મંદિરનું બાંધકામ શર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રાજા સુલેમાંને જે મંદિર યહોવા માંટે બંધાવ્યું તે 60 હાથ લાંબુ, 20 હાથ પહોળું અને 30 હાથ ઊં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ંદિરની સામેની પરસાળની પહોળાઈ 20 હાથ અને લંબાઇ 1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ણે ચોકઠાં અને આડશવાળી બારીઓવાળું મંદિર બંધ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બરોબર મંદિરની દીવાલોની ફરતે એક બાંધકામનું માંળખું બનાવ્યું જેની અંદર નાની ઓરડીઓ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ઓરડીઓના ત્રણ માંળ હતા. ભોંયતળિયાની ઓરડીઓ5હાથ પહોળી, વચ્ચેના માંળની 6 હાથ પહોળી અને ઉપલા માંળ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ાથ પહોળી હતી. તેણે દીવાલની બહારના ભાગમાં થાંભલા બનાવ્યા હતા જેથી કરીને ટેકાવાળાં ખંભા મંદિ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દરના ભાગની દીવાલમાં દેખાય નહિ. 7 મંદિર બાંધવામાં જે પથ્થરો વપરાતા હતા, તેને ખાણમાંજ કાપીને ચમક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ાતાં હતા. તેથી મંદિર બંધાતુ હતુ ત્યારે હથોડા કુહાડી કે બીજા કોઈપણ લોખંડના ઓજારનો અવાજ સંભળા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ભોંય તળિયાનું પ્રવેશદ્વાર મંદિરની દક્ષિણ બાજુએ આવેલું હતું, ત્યાં વચલા માંળે જવાનો એક વળાંક વા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ળાકાર દાદરો હતો અને વચલા માંળેથી સૌથી ઉપલે માંળે જવ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ુલેમાંને મંદિરનું બાંધકામ પૂરું કર્યુ અને છત દેવદારના પાટડા અને પાટિયાની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ંદિરની દીવાલો બંધાઇ ગઇ હતી અને દીવાલોની દરેક બાજુએ દેવદારના પાટિયા હતાં. બધાં માંળ પાંચ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ચ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સુલેમાંનને યહોવાના વચન સંભળાય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ું માંરા માંટે આ મંદિર બાંધે છે, તો હવે જો તું માંરા ઉપદેશનો અમલ કરશે અને માંરા બધા કાનૂ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ઓનું નિષ્ઠાપૂર્વક પાલન કરશે; તો મેં તારા પિતા દાઉદને તારે વિષે જે વચન આપ્યું હતું તે હું પા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ળી હું ઇસ્રાએલીઓ વચ્ચે વસવાટ કરીશ અને માંરા ઇસ્રાએલી લોકોને તજી દઈ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મ, સુલેમાંને મંદિરનું બાંધકામ લાકડાથી પૂ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મંદિરની અંદરની દીવાલોને ભોંયતળિયાથી છત સુધી દેવદારના પાટિયાથી જડી દીધી હતી અને તેણે ચીડ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ાંથી મંદિરના ભોંયતળિયાને જડી દ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 જ રીતે મંદિરના બારણા માંટે પણ જૈતૂનના લાકડાની બારસાખ કરાવી હતી અને ઉંબર ચારખૂણિ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ંદિરની પાછળની બાજુ તેણે 20 હાથ લાંબો એક ઓરડો બાંધ્યો. તેણે તેની દીવાલો દેવદારથી જડી દીધી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તળિયેથી છેક છત સુધી પહોંચતી હતી, આ અંદરની જગ્યા હતી, પરમપવિત્ર સ્થળ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અને દરવાજાના બેબારણાં સાયપ્રસના લાકડાંનાં પાટિયાંમાંથી બનાવ્યાં હતાં. દરવાજાના દરેક બારણાન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 હતા અને એક પર એક વાળી શકા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મ પવિત્રસ્થળની સામેની બાકીની જગ્યા 40 હાથ લાંબ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એ બારણાંઓ પર કરૂબ દેવદૂતો, ખજૂરીનાં વૃક્ષો, અને ખીલેલાં ફૂલોનું કોતરકામ કરેલું હતું અને બાર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નાના પતરાંથી મઢ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ંદિરની અંદરની બાજુના હિસ્સામાં દેવદારના લાકડા પર ફૂલો અને વેલાઓ કોતરેલાં હતાં. અંદરનો બધો જ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દારના લાકડાથી મઢી લેવામાં આવ્યો હતો. જેથી મંદિરની અંદરના હિસ્સામાં કયાંય પથ્થર દેખાત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ણે કાપીને ઘસીને ચકચકિત કરેલાં પથ્થરોની ત્રણ હાર અને દેવદારના ખંભાની એક હાર વડે અંદરનું પ્રાંગ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ંદિરના પાછલા ભાગમાં ‘પવિત્રકોશ’ રાખવાની પરમ પવિત્ર જગ્યા હતી, આ કોશમાં દેવનો ઇસ્રાએલ સાથેનો ખ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હતો. 20 તે 20 હાથ લાંબ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સુલેમાંનના રાજયશાસન દરમ્યાન ચોથા વર્ષના ઝીવ માંસમાં મંદિરના બાંધકામનો પાયો નાખ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ાથ પહોળું અને 0 હાથ ઊંચું હતું અને તેને શુદ્વ સોનાના પતરાથી મઢી લીધું હતું. અને વેદીને દેવદા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ાંથી મઢ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અને અગિયારમાં વર્ષનો આઠમો મહિનો, એટલે કે બુલનાં મહિનામાં મંદિરનું સર્વ બાંધકામ પૂરું થયું.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ું બાંધકામ પૂરુું થવામાં સાત વર્ષ લાગ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સુલેમાંને મંદિરની અંદરની દીવાલો સોનાના આવરણથી મઢી લીધી, અને અંદરની ઓરડીઓને પણ શુદ્વ સોન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રાથી મઢી લીધી. અને તે પવિત્રસ્થાનના પ્રવેશદ્વારના એક છેડેથી બીજા છેડા સુધી સોનાની સાંકળો લટક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મ, સુલેમાંને મંદિરની અંદરનો આખો ભાગ સોનાથી મઢી લીધો હતો. તેણે અંદરની પવિત્ર જગ્યામાંની વેદ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સોનાથી મઢ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ુલેમાંને પરમપવિત્રસ્થાનમાં જૈતૂનના લાકડામાંથી બનાવેલા બે કરૂબ દેવદૂતો મૂકયા. તે દરેક દસ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ંચ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રેક કરૂબને બે પાંખ હતી અને તે દરેક પાંખ 5 હાથ લાંબી હતી; આથી દરેકની એક પાંખથી બીજી પાંખના છેડ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નું અંતર 10 હાથ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ીજા કરૂબની બે પાંખો વચ્ચેનું અંતર પણ 10 હાથ હતું, બંને કરૂબો કદ અને આકારમાં સરખા જ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રેક દેવદૂતની ઊંચાઈ 1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એ એ બંન્ને કરૂબોને મંદિરના પરમ પવિત્ર સ્થાનમાં ગોઠવ્યા હતાં. કરૂબની પાંખો ફેલાયેલી હતી,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દેવદૂતની પાંખ એક ભીંતને અને બીજા દેવદૂતની પાંખ બીજી ભીંતને અડતી હતી, અને તેમની બીજી પાંખો ખંડ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ોવચ્ચ એકબીજાને મળ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 કરૂબ સોનાથી મઢેલ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ંદિરની બંને ઓરડીઓની બધી જ દીવાલો પર કરૂબ દેવદૂતો ખજૂરીનાં વૃક્ષો અને ખીલેલાં ફૂલોનું કોતર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ંદિરના બધાજ ભાગના તળિયાં સોનાથી મઢ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મપવિત્ર સ્થળના પ્રવેશ માંટે સુલેમાંને જૈતૂનના લાકડાના દરવાજા બનાવ્યા હતા. થાંભલા અને દરવ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કઠાને પાંચ બાજુ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ંને દરવાજા પર કરૂબો, ખજૂરીનાં વૃક્ષો અને ખીલેલા ફૂલોનું કોતરકામ કરેલું હતું અને તેને સોનેથી મ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ું હતું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2026-10-21T06:51:28Z</dcterms:created>
  <dcterms:modified xsi:type="dcterms:W3CDTF">2026-10-21T06:51:28Z</dcterms:modified>
  <dc:title>૧ રાજાઓ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