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ழுகிறவனை உம்முடைய வார்த்தைகளால் நிற்கப்பண்ணி, தள்ளாடுகிற முழங்கால்களைப் பலப்படுத்தின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ோ துன்பம் உமக்கு நேரிட்டபடியினால் ஆயாசப்படுகிறீர்; அது உம்மைத் தொட்டதினால் கலங்குகிற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தேவபக்தி உம்முடைய உறுதியாயும், உம்முடைய வழிகளின் உத்தமம் உம்முடைய நம்பிக்கையாயும் இருக்கவேண்டியதல்லவ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ுற்றமில்லாமல் அழிந்தவன் உண்டோ? சன்மார்க்கர் அதம்பண்ணப்பட்டது எப்போ? இதை நினைத்துப்பார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ண்டிருக்கிறபடி, அநியாயத்தை உழுது, தீவினையை விதைத்தவர்கள், அதையே அறு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ுடைய சுவாசத்தினாலே அவர்கள் அழிந்து, அவருடைய நாசியின் காற்றினாலே நிர்மூலமா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ங்கத்தின் கெர்ச்சிப்பும், துஷ்ட சிங்கத்தின் முழக்கமும் அடங்கும்; பாலசிங்கங்களின் பற்களும் தகர்ந்துப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ழச்சிங்கம் இரையில்லாமையால் மாண்டுபோம், பாலசிங்கங்கள் சிதறுண்டுப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ஒருவார்த்தை என்னிடத்தில் இரகசியமாய் அறிவிக்கப்பட்டது, அதினுடைய மெல்லிய ஓசை என் செவியில் விழ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னுஷர்மேல் அயர்ந்த நித்திரை இறங்குகையில், இராத்தரிசனங்களில் பலவித தோற்றங்கள் உண்டாகும்போ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கிலும் நடுக்கமும் என்னைப்பிடித்தது, என் எலும்புகளெல்லாம் நடுங்கின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ஒரு ஆவி என் முகத்துக்கு முன்பாகக் கடந்தது, என் உடலின் மயிர் சிலிர்த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ஒரு உருப்போல என் கண்களுக்குமுன் நின்றது, ஆனாலும் அதின் ரூபம் இன்னதென்று விளங்கவில்லை; அமைதலுண்டாயிற்று, அப்பொழுது நான் கேட்ட சத்தமாவது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ஒரு உருப்போல என் கண்களுக்குமுன் நின்றது, ஆனாலும் அதின் ரூபம் இன்னதென்று விளங்கவில்லை; அமைதலுண்டாயிற்று, அப்பொழுது நான் கேட்ட சத்தமாவத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ன் தேவனைப்பார்க்கிலும் நீதிமானாயிருப்பானோ? மனுபுத்திரன் தன்னை உண்டாக்கினவரைப்பார்க்கிலும் சுத்தமாயிருப்பான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ன் தேவனைப்பார்க்கிலும் நீதிமானாயிருப்பானோ? மனுபுத்திரன் தன்னை உண்டாக்கினவரைப்பார்க்கிலும் சுத்தமாயிருப்பான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ேளும், அவர் தம்முடைய பணிவிடைக்காரரிடத்தில் நம்பிக்கை வைப்பதில்லை; தம்முடைய தூதரின்மேலும் புத்தியீனத்தைச் சுமத்துகிறார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ுழுதியில் அஸ்திபாரம் போட்டு, மண் வீடுகளில் வாசம்பண்ணி, பொட்டுப்பூச்சியால் அரிக்கப்படுகிறவர்கள்மேல் அவர் நம்பிக்கை வைப்பது எப்படி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ுழுதியில் அஸ்திபாரம் போட்டு, மண் வீடுகளில் வாசம்பண்ணி, பொட்டுப்பூச்சியால் அரிக்கப்படுகிறவர்கள்மேல் அவர் நம்பிக்கை வைப்பது எப்படி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லை முதல் மாலைவரைக்கும் மடிந்து, கவனிப்பார் ஒருவருமில்லாமல், நித்திய அழிவடை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ிலிருக்கிற அவர்களுடைய மேன்மை போய்விடுமல்லவோ? ஞானமடையாமல் சாகிறார்கள் என்று 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ேமானியனான் எலிப்பாஸ் பிரதியுத்தரமாக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ங்கள் உம்முடனே பேசத்துணிந்தால், ஆயாசப்படுவீரோ? ஆனாலும் பேசாமல் அடக்கிக்கொள்ளத்தக்கவன் யார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ீர் அநேகருக்குப் புத்திசொல்லி இளைத்த கைகளைத் திடப்படுத்தின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8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गिरते हुओं को तू ने अपनी बातों से सम्भाल लिया, और लड़खड़ाते हुए लोगों को तू ने बलवन्त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परन्तु अब विपत्ति तो तुझी पर आ पड़ी, और तू निराश हुआ जाता है; उसने तुझे छुआ और तू घबरा उठ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क्या परमेश्वर का भय ही तेरा आसरा नहीं? और क्या तेरी चालचलन जो खरी है तेरी आशा नही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क्या तुझे मालूम है कि कोई निर्दोष भी कभी नाश हुआ है? या कहीं सज्जन भी काट डाले गए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मेरे देखने में तो जो पाप को जोतते और दु:ख बोते हैं, वही उसको काट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वे तो ईश्वर की श्वास से नाश होते, और उसके क्रोध के झोंके से भस्म हो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सिंह का गरजना और हिंसक सिंह का दहाड़ना बन्द हो आता है। और जवान सिंहों के दांत तोड़े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शिकार न पाकर बूढ़ा सिंह मर जाता है, और सिंहनी के बच्चे तितर बितर हो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एक बात चुपके से मेरे पास पहुंचाई गई, और उसकी कुछ भनक मेरे कान में पड़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रात के स्वप्नों की चिन्ताओं के बीच जब मनुष्य गहरी निद्रा में रहते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मुझे ऐसी थरथराहट और कंपकंपी लगी कि मेरी सब हड्डियां तक हिल उठ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एक आत्मा मेरे साम्हने से हो कर चली; और मेरी देह के रोएं खड़े हो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वह चुपचाप ठहर गई और मैं उसकी आकृति को पहिचान न सका। परन्तु मेरी आंखों के साम्हने कोई रुप थ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िले सन्नाटा छाया रहा, फिर मुझे एक शब्द सुन पड़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क्या नाशमान मनुष्य ईश्वर से अधिक न्यायी होगा? क्या मनुष्य अपने सृजनहार से अधिक पवित्र हो सक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देख, वह अपने सेवकों पर भरोसा नहीं रखता, और अपने स्वर्गदूतों को मूर्ख ठहरात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फिर जो मिट्टी के घरों में रहते हैं, और जिनकी नेव मिट्टी में डाली गई है, और जो पतंगे की नाईं पि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ते हैं, उनकी क्या गण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वे भोर से सांझ तक नाश किए जाते हैं, वे सदा के लिये मिट जाते हैं, और कोई उनका विचार भी नहीं कर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क्या उनके डेरे की डोरी उनके अन्दर ही अन्दर नहीं कट जाती? वे बिना बुद्धि के ही मर जाते है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तेमानी एलीपज न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यदि कोई तुझ से कुछ कहने लगे, तो क्या तुझे बुरा लगेगा? परन्तु बोले बिना कौन रह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सुन, तू ने बहुतों को शिक्षा दी है, और निर्बल लोगों को बलवन्त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2026-10-21T07:43:13Z</dcterms:created>
  <dcterms:modified xsi:type="dcterms:W3CDTF">2026-10-21T07:43:13Z</dcterms:modified>
  <dc:title>अय्यूब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