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தாம், ஆகாஸ், எசேக்கியா என்னும் யூதா ராஜாக்களுடைய நாட்களில், மொரேசா ஊரானாகிய மீகாவுக்கு உண்டானதும், அவன் சமாரியாவுக்கும் எருசலேமுக்கும் விரோதமாய்த் தரிசித்ததுமான கர்த்தருடைய வார்த்தை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தாம், ஆகாஸ், எசேக்கியா என்னும் யூதா ராஜாக்களுடைய நாட்களில், மொரேசா ஊரானாகிய மீகாவுக்கு உண்டானதும், அவன் சமாரியாவுக்கும் எருசலேமுக்கும் விரோதமாய்த் தரிசித்ததுமான கர்த்தருடைய வார்த்தை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தாம், ஆகாஸ், எசேக்கியா என்னும் யூதா ராஜாக்களுடைய நாட்களில், மொரேசா ஊரானாகிய மீகாவுக்கு உண்டானதும், அவன் சமாரியாவுக்கும் எருசலேமுக்கும் விரோதமாய்த் தரிசித்ததுமான கர்த்தருடைய வார்த்தை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கல ஜனங்களே, கேளுங்கள், பூமியே, அதிலுள்ளவைகளே, செவிகொடுங்கள்; கர்த்தராகிய ஆண்டவர் தம்முடைய பரிசுத்த ஆலயத்திலிருக்கிற ஆண்டவரே, உங்களுக்கு விரோதமாகச் சாட்சியாயிருப்ப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கல ஜனங்களே, கேளுங்கள், பூமியே, அதிலுள்ளவைகளே, செவிகொடுங்கள்; கர்த்தராகிய ஆண்டவர் தம்முடைய பரிசுத்த ஆலயத்திலிருக்கிற ஆண்டவரே, உங்களுக்கு விரோதமாகச் சாட்சியாயிருப்ப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தோ, கர்த்தர் தமது ஸ்தானத்திலிருந்து புறப்பட்டு வருகிறார்; அவர் இறங்கி பூமியின் உயர்ந்த இடங்களை மிதிப்ப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தோ, கர்த்தர் தமது ஸ்தானத்திலிருந்து புறப்பட்டு வருகிறார்; அவர் இறங்கி பூமியின் உயர்ந்த இடங்களை மிதிப்ப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ெழுகு அக்கினிக்கு முன்பாக உருகுகிறதுபோலவும், மலைகளிலிருந்து பாயுந் தண்ணீர் தரையைப் பிளக்கிறதுபோலவும், பர்வதங்கள் அவர் கீழே உருகி, பள்ளத்தாக்குகள் பிளந்துபோக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ெழுகு அக்கினிக்கு முன்பாக உருகுகிறதுபோலவும், மலைகளிலிருந்து பாயுந் தண்ணீர் தரையைப் பிளக்கிறதுபோலவும், பர்வதங்கள் அவர் கீழே உருகி, பள்ளத்தாக்குகள் பிளந்துபோக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ு எல்லாம் யாக்கோபுடைய மீறுதலினிமித்தமும், இஸ்ரவேல் வம்சத்தாருடைய பாவங்களினிமித்தமும் சம்பவிக்கும்; யாக்கோபின் மீறுதலுக்குக் காரணமென்ன? சமாரியா அல்லவோ? யூதாவின் மேடைகளுக்கு காரணமென்ன? எருசலேம் அல்லவோ?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ு எல்லாம் யாக்கோபுடைய மீறுதலினிமித்தமும், இஸ்ரவேல் வம்சத்தாருடைய பாவங்களினிமித்தமும் சம்பவிக்கும்; யாக்கோபின் மீறுதலுக்குக் காரணமென்ன? சமாரியா அல்லவோ? யூதாவின் மேடைகளுக்கு காரணமென்ன? எருசலேம் அல்லவோ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 நான் சமாரியாவை வெளியான மண்மேடும், திராட்சச்செடி நடுகிற நிலமுமாக்கி, அதின் கற்களைப் பள்ளத்தாக்கிலே புரண்டுவிழப்பண்ணி அதின் அஸ்திபாரங்களைத்திறந்து வைப்ப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 நான் சமாரியாவை வெளியான மண்மேடும், திராட்சச்செடி நடுகிற நிலமுமாக்கி, அதின் கற்களைப் பள்ளத்தாக்கிலே புரண்டுவிழப்பண்ணி அதின் அஸ்திபாரங்களைத்திறந்து வைப்ப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ின் சுபாவங்கள் எல்லாம் நொறுக்கப்படும்; அதின் பணையங்கள் எல்லாம் அக்கினியால் எரித்துப்போடப்படும்; அதின் விக்கிரகங்களை எல்லாம் பாழாக்குவேன்; வேசிப்பணையத்தினால் சேர்க்கப்பட்டது, திரும்ப வேசிப்பணையமாய்ப் போக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ின் சுபாவங்கள் எல்லாம் நொறுக்கப்படும்; அதின் பணையங்கள் எல்லாம் அக்கினியால் எரித்துப்போடப்படும்; அதின் விக்கிரகங்களை எல்லாம் பாழாக்குவேன்; வேசிப்பணையத்தினால் சேர்க்கப்பட்டது, திரும்ப வேசிப்பணையமாய்ப் போக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ின் சுபாவங்கள் எல்லாம் நொறுக்கப்படும்; அதின் பணையங்கள் எல்லாம் அக்கினியால் எரித்துப்போடப்படும்; அதின் விக்கிரகங்களை எல்லாம் பாழாக்குவேன்; வேசிப்பணையத்தினால் சேர்க்கப்பட்டது, திரும்ப வேசிப்பணையமாய்ப் போக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ின் சுபாவங்கள் எல்லாம் நொறுக்கப்படும்; அதின் பணையங்கள் எல்லாம் அக்கினியால் எரித்துப்போடப்படும்; அதின் விக்கிரகங்களை எல்லாம் பாழாக்குவேன்; வேசிப்பணையத்தினால் சேர்க்கப்பட்டது, திரும்ப வேசிப்பணையமாய்ப் போக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ினிமித்தம் நான் புலம்பி அலறுவேன்; பறிகொடுத்தவனாகவும் அம்மணமாகவும் நடப்பேன்; நான் ஓரிகளைப்போல ஊளையிட்டு, ஆந்தைகளைப்போல அலறுவ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ினிமித்தம் நான் புலம்பி அலறுவேன்; பறிகொடுத்தவனாகவும் அம்மணமாகவும் நடப்பேன்; நான் ஓரிகளைப்போல ஊளையிட்டு, ஆந்தைகளைப்போல அலறுவ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ின் காயம் ஆறாதது; அது யூதாமட்டும் வந்தது; என் ஜனத்தின் வாசலாகிய எருசலேம்மட்டும் வந்தெட்டின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ின் காயம் ஆறாதது; அது யூதாமட்டும் வந்தது; என் ஜனத்தின் வாசலாகிய எருசலேம்மட்டும் வந்தெட்டின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ைக் காத்பட்டணத்திலே அறிவியாதேயுங்கள். அழவே வேண்டாம்; பெத்அப்ராவிலே புழுதியில் புரள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ாப்பீரில் குடியிருக்கிறவளே, வெட்கத்துடன் அம்மணமாய் அப்பாலே போ; சாயனானில் குடியிருக்கிறவன் வெளியே வருவதில்லை; பெத்ஏசேலின் புலம்பல் உங்களுக்கு அடைக்கலமாயிரா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ாப்பீரில் குடியிருக்கிறவளே, வெட்கத்துடன் அம்மணமாய் அப்பாலே போ; சாயனானில் குடியிருக்கிறவன் வெளியே வருவதில்லை; பெத்ஏசேலின் புலம்பல் உங்களுக்கு அடைக்கலமாயிரா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ாரோத்தில் குடியிருக்கிறவள் நன்மை வருமென்று எதிர்பார்த்திருந்தாள்; ஆனாலும் தீமை கர்த்தரிடத்திலிருந்து எருசலேமின் வாசல்வரைக்கும் வந்த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ாரோத்தில் குடியிருக்கிறவள் நன்மை வருமென்று எதிர்பார்த்திருந்தாள்; ஆனாலும் தீமை கர்த்தரிடத்திலிருந்து எருசலேமின் வாசல்வரைக்கும் வந்த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லாகீசில் குடியிருக்கிறவளே வேகமான குதிரைகளை இரதத்திலே பூட்டு; நீயே சீயோன் குமாரத்தியின் பாவத்துக்குக் காரணி; உன்னிடத்தில் இஸ்ரவேலின் பாதகங்கள் காணப்பட்ட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லாகீசில் குடியிருக்கிறவளே வேகமான குதிரைகளை இரதத்திலே பூட்டு; நீயே சீயோன் குமாரத்தியின் பாவத்துக்குக் காரணி; உன்னிடத்தில் இஸ்ரவேலின் பாதகங்கள் காணப்பட்ட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கையால் மோர்ஷேக்காத்தினிடத்தில் உனக்கு இருக்கிறதைக் கொடுத்துவிடுவாய்; அக்சீபின் வீடுகள் இஸ்ரவேலின் ராஜாக்களுக்கு அபத்தமாய்ப்போக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கையால் மோர்ஷேக்காத்தினிடத்தில் உனக்கு இருக்கிறதைக் கொடுத்துவிடுவாய்; அக்சீபின் வீடுகள் இஸ்ரவேலின் ராஜாக்களுக்கு அபத்தமாய்ப்போக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ரேஷாவில் குடியிருக்கிறவளே, உனக்கு இன்னும் ஒரு சுதந்தரவாளியை வரப்பண்ணுவேன்; அவன் இஸ்ரவேலின் மகிமையாகிய அதுல்லாம்மட்டும் வருவ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ரேஷாவில் குடியிருக்கிறவளே, உனக்கு இன்னும் ஒரு சுதந்தரவாளியை வரப்பண்ணுவேன்; அவன் இஸ்ரவேலின் மகிமையாகிய அதுல்லாம்மட்டும் வருவ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னக்கு அருமையான உன் பிள்ளைகளினிமித்தம் நீ உன் தலையைச் சிரைத்து மொட்டையிட்டுக்கொள்; கழுகைப்போல முழுமொட்டையாயிரு, அவர்கள் உன்னைவிட்டுச் சிறைப்பட்டுப்போகிற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னக்கு அருமையான உன் பிள்ளைகளினிமித்தம் நீ உன் தலையைச் சிரைத்து மொட்டையிட்டுக்கொள்; கழுகைப்போல முழுமொட்டையாயிரு, அவர்கள் உன்னைவிட்டுச் சிறைப்பட்டுப்போகிற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னக்கு அருமையான உன் பிள்ளைகளினிமித்தம் நீ உன் தலையைச் சிரைத்து மொட்டையிட்டுக்கொள்; கழுகைப்போல முழுமொட்டையாயிரு, அவர்கள் உன்னைவிட்டுச் சிறைப்பட்டுப்போகிற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33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্রভুর বাক্য মীখার কাছে এল| এটা ছিল য়োথম, আহস এবং হিষ্কিয় এই রাজাদের রাজত্বের কাল| এঁরা ছিল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ূদার রাজা| মীখা ছিলেন মোরেষ্টীযের বাসিন্দা| শমরিয়া এবং জেরুশালেমের সম্বন্ধে মীখার এই দর্শ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ওহে লোকেরা, তোমরা শোন! পৃথিবী এবং পৃথিবীর সমস্ত জিনিষ, তোমরা শোন! আমার প্রভু সদাপ্রভু তাঁর পবিত্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ন্দির থেকে আসবেন| আমার প্রভু তোমাদের বিরুদ্ধে সাক্ষী হিসাবে আস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দেখো, প্রভু তাঁর স্থান হতে বের হযে আসছেন| তিনি পৃথিবীর উচ্চ স্থানগুলির উপর দিয়ে হেঁটে য়াব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 আস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াঁর পাযের তলার পর্বতগুলি গলতে শুরু করবে, য়েমন মোম আগুনের সংস্পর্শে এসে গলে য়ায| উপত্যকাগুল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ফেটে য়াবে এবং উঁচু পাহাড় থেকে পড়া জলের মতো নীচের দিকে বইতে 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কিন্তু কেন? কারণ হল, যাকোবের পাপ এবং ইস্রাযেল জাতির পাপসমূহ|কি কারণে যাকোব পাপ করল? শমরিয়াই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রণ| যিহূদাতে আরাধনা করার উচ্চ স্থান কোথায? জেরুশালেমই কি সেই জায়গা নয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সেই কারণেই, আমি শমরিয়াকে একটি পাথরের স্তুপ বানিয়ে দেব এবং দ্রাক্ষা ক্ষেতের জন্য তৈরী এক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্থান| আমি শমরিয়ার পাথরগুলোকে নীচের উপত্যকায় ঠেলে দেব, ফলে কেবল তার ভিতটা পড়ে থাকব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তার সব মূর্ত্তিগুলি টুকরো টুকরো করে ভেঙ্গে দেওয়া হবে| বেশ্যাবৃত্তি করে য়ে অর্থ শমরিয়া রোজগ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িল তাও আগুনে পুড়িয়ে দেওয়া হবে| আমি তার সব ভ্রান্ত দেবদেবীর মূর্ত্তিগুলো ধ্বংস করব| কিন্ত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েন? কারণ আমার প্রতি অবিশ্বস্ত হয়ে শমরিয়া তার ধন লাভ করেছে| তাই আমার প্রতি অবিশ্বস্ত লোকেরাই আব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ই সব নিয়ে ন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যা ঘটবে তাতে আমি খুবই দুঃখিত হব| আমি জুতো এবং জামা-কাপড় ছাড়াই যাব| আমি শেয়ালের মতো উচ্চস্ব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িত্কার করব; পাখির মতো শোক কর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শমরিয়ার ক্ষতের কোন রকম আরোগ্য সম্ভব নয়| তার রোগ (পাপ) যিহূদাতে ছড়িয়েছে| আর তা আমার প্রজ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রজার কাছে এসে পৌঁছেছে| শেষে জেরুশালেমের সর্বত্র ছড়াচ্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একথা গাতে বোলো না| আক্কোতে কেঁদো না| বৈত্‌-লি-অফ্রার ধূলোয় নিজেকে গড়িয়ে দা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শাফীরে বসবাসকারী তোমরা নগ্ন ও লজ্জিত অবস্থায় রাস্তা পার হও| সাননে বসবাসকারী লোকেরা বাইরে আস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| বৈত্‌-এত্‌সলের শোক বিগ্রহ তোমাদের কাছ থেকে তার সম্মান নিয়ে ন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ভালো খবর আসবার অপেক্ষায় থেকে মরোতের লোকেরা দুর্বল হয়ে গিয়েছিল| কিন্তু কেন? কারণ ঈশ্বরের, কা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 জেরুশালেম শহরের দরজায় কিছু খারাপ জিনিস নেমে আস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হে লাখীশ কন্যা, তুমি রথের সঙ্গে একটি দ্রুতগামী ঘোড়া জুড়ে দাও| সিয়োনের পাপগুলো লাখীশেই আরম্ভ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েছিল| কিন্তু কেন? কারণ, তুমি ইস্রাযেলের পাপের পথই অনুসরণ করেছ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সেজন্য তুমি বিদায়ী উপহারগুলো অবশ্যই মোরেষত্‌-গাত্‌কে দেবে| অক্য়ীবের বাড়ীগুলো ইস্রাযেল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জাদের প্রতারিত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তোমরা য়ারা মারেশাতে বাস করছ, আমি তোমাদের বিরুদ্ধে একজন লোককে আনব| সেই লোকটি তোমাদের অধিকা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িনিসগুলো নিয়ে নেবে| ইস্রায়েলের মহিমা (ঈশ্বর) অদুল্লমে আস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সেজন্য নিজেদের চুল কেটে ফেল, মাথা টাক করে ফেল| কিন্তু কেন? কারণ তুমি সেই সমস্ত সন্তানদে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ঁদবে যাদের তুমি ভালোবাসো| তোমাদের চুল কেটে ফেল এবং ঈগলের মতো নিজেদের মাথা টাক করে ফেলে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ুঃখপ্রকাশ করো| কিন্তু কেন? কারণ তোমাদের সন্তানদের তোমাদের কাছ থেকে নিয়ে নেওয়া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5">
  <a:themeElements>
    <a:clrScheme name="Theme5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2026-10-21T04:47:38Z</dcterms:created>
  <dcterms:modified xsi:type="dcterms:W3CDTF">2026-10-21T04:47:38Z</dcterms:modified>
  <dc:title>মীখা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