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இயேசு எனக்க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்றென்றும் போதும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ில் வியாதியில் என் பிரயாச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்றுமே போதுமானவ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லைமேல் ஏற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 முடி சிரசில் சூ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ேதனை யாவையும் நீக்கி என்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ஜீவனை ஊற்றினதால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ஆதியும் அந்தம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 சிநேகத்தின் பிறப்ப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னாயிரங்களில் மிக சிறந்த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ப் படத்தக்க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வி யாத்திரை மிகக் கடி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கள் எந்நே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ல் மேகஸ்தம்பம் ராவில் அக்கினிஸ்தம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் என்னை வழி நடத்த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ஏக்கம் எல்லாம் நீங்க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யாவையும் துடை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ாவாய் வானத்தில் வெளிப்படும் 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அவருடன் பற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2026-11-02T05:10:44Z</dcterms:created>
  <dcterms:modified xsi:type="dcterms:W3CDTF">2026-11-02T05:10:44Z</dcterms:modified>
  <dc:title>துதிப் பாடல்கள் : 832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