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 பட்சிக்கிறார்களே; அவர்கள் கர்த்தரைத் தொழுதுகொள்ளுகிற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 பட்சிக்கிறார்களே; அவர்கள் கர்த்தரைத் தொழுதுகொள்ளுகிற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அவர்கள் மிகவும் பயந்தார்கள்; தேவன் நீதிமானுடைய சந்ததியோடே இருக்கிறா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றுமைப்பட்டவனுக்குக் கர்த்தர் அடைக்கலமாயிருக்கிறார் என்று சொல்லி, நீங்கள் அவனுடைய ஆலோசனையை அலட்சியம்பண்ணின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ు లేడని బుద్ధిహీనులు తమ హృదయ ములో అనుకొందురు.వారు చెడిపోయిన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సహ్యకార్యములుచేయుదురు.మేలుచేయు వాడొ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ివేకము కలిగి దేవుని వెదకువారు కలరేమో అనియెహోవా ఆకాశమునుండి చూచి నరులను పరి శీల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ందరు దారి తొలగి బొత్తిగా చెడియున్నారుమేలుచేయువారెవరును లేరు, ఒక్కడైనను ల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కు ప్రార్థన చేయక ఆహారము మింగునట్లు నా ప్రజలను మింగుచుపాపము చేయువారికందరికిని తెల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ా?పాపము చేయువారు బహుగా భ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ందుకనగా దేవుడు నీతిమంతుల సంతానము పక్ష మున న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ాధపడువారి ఆలోచనను మీరు తృణీకరించుదురు అయినను యెహోవా వారికి ఆశ్రయమ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ీయోనులోనుండి ఇశ్రాయేలునకు రక్షణ కలుగునుగాక.యెహోవా చెరలోని తన ప్రజలను రప్పించునప్పుడు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ర్షించును, ఇశ్రాయేలు సంతో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2026-10-20T07:34:01Z</dcterms:created>
  <dcterms:modified xsi:type="dcterms:W3CDTF">2026-10-20T07:34:01Z</dcterms:modified>
  <dc:title>కీర్తనలు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