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மாதம் பதினைந்தாம் தேதியிலே, கர்த்தருக்குப் புளிப்பில்லா அப்பப் பண்டிகையுமாய் இருக்கும்; ஏழுநாள் புசிப்பில்லா அப்பங்களைப் புசிக்கவேண்டு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மாதம் பதினைந்தாம் தேதியிலே, கர்த்தருக்குப் புளிப்பில்லா அப்பப் பண்டிகையுமாய் இருக்கும்; ஏழுநாள் புசிப்பில்லா அப்பங்களைப் புசிக்கவேண்டும்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நாள் உங்களுக்குப் பரிசுத்தமான சபைகூடுதல்; அதிலே சாதாரணமான யாதொரு வேலையும் செய்ய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ழுநாளும் கர்த்தருக்குத் தகனபலியிடவேண்டும்; ஏழாம்நாள் பரிசுத்தமான சபைகூடுதல்; அதில் சாதாரணமான யாதொரு வேலையும் செய்யலாகாது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ழுநாளும் கர்த்தருக்குத் தகனபலியிடவேண்டும்; ஏழாம்நாள் பரிசுத்தமான சபைகூடுதல்; அதில் சாதாரணமான யாதொரு வேலையும் செய்யலாகாது என்று சொல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நான் உங்களுக்குக் கொடுக்கும் தேசத்தில் நீங்கள் போய்ச் சேர்ந்து, அதின் வெள்ளாண்மையை அறுக்கும்போது, உங்கள் அறுப்பின் முதற்பலனாகிய ஒரு கதிர்க்கட்டை ஆசாரியனிடத்தில் கொண்டுவரக்கட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நான் உங்களுக்குக் கொடுக்கும் தேசத்தில் நீங்கள் போய்ச் சேர்ந்து, அதின் வெள்ளாண்மையை அறுக்கும்போது, உங்கள் அறுப்பின் முதற்பலனாகிய ஒரு கதிர்க்கட்டை ஆசாரியனிடத்தில் கொண்டுவரக்கட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ுக்காக அது அங்கிகரிக்கும்படி, ஆசாரியன் அந்தக் கதிர்க்கட்டை ஓய்வுநாளுக்கு மறுநாளில் கர்த்தருடைய சந்நிதியில் அசைவாட்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ுக்காக அது அங்கிகரிக்கும்படி, ஆசாரியன் அந்தக் கதிர்க்கட்டை ஓய்வுநாளுக்கு மறுநாளில் கர்த்தருடைய சந்நிதியில் அசைவாட்ட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அந்தக் கதிர்க்கட்டை அசைவாட்டும் நாளில் கர்த்தருக்குச் சர்வாங்க தகனபலியாக, ஒருவயதான பழுதற்ற ஒரு ஆட்டுக்குட்டிய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அந்தக் கதிர்க்கட்டை அசைவாட்டும் நாளில் கர்த்தருக்குச் சர்வாங்க தகனபலியாக, ஒருவயதான பழுதற்ற ஒரு ஆட்டுக்குட்டிய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ச் சுகந்த வாசனையான தகனபலியாக ஒரு மரக்காலிலே பத்தில் இரண்டு பங்கானதும் எண்ணெயிலே பிசைந்ததுமான மெல்லிய மாவாகிய போஜனபலியையும், திராட்சப்பழரசத்திலே காற்படியாகிய பானபலியையும் செலுத்த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ச் சுகந்த வாசனையான தகனபலியாக ஒரு மரக்காலிலே பத்தில் இரண்டு பங்கானதும் எண்ணெயிலே பிசைந்ததுமான மெல்லிய மாவாகிய போஜனபலியையும், திராட்சப்பழரசத்திலே காற்படியாகிய பானபலியையும் செலுத்தக்கட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தேவனுக்குக் காணிக்கையை நீங்கள் கொண்டுவரும் அந்நாள் மட்டும், அப்பமும் வாட்டிய கதிரும் பச்சைக்கதிரும் புசியீர்களாக; இது உங்கள் வாசஸ்தலங்களில் எல்லாம் உங்கள் தலைமுறைதோறும் சொல்லவேண்டிய நித்திய கட்டள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தேவனுக்குக் காணிக்கையை நீங்கள் கொண்டுவரும் அந்நாள் மட்டும், அப்பமும் வாட்டிய கதிரும் பச்சைக்கதிரும் புசியீர்களாக; இது உங்கள் வாசஸ்தலங்களில் எல்லாம் உங்கள் தலைமுறைதோறும் சொல்லவேண்டிய நித்திய கட்டள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தேவனுக்குக் காணிக்கையை நீங்கள் கொண்டுவரும் அந்நாள் மட்டும், அப்பமும் வாட்டிய கதிரும் பச்சைக்கதிரும் புசியீர்களாக; இது உங்கள் வாசஸ்தலங்களில் எல்லாம் உங்கள் தலைமுறைதோறும் சொல்லவேண்டிய நித்திய கட்டள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அசைவாட்டும் கதிர்க்கட்டைக் கொண்டுவரும் ஓய்வுநாளுக்கு மறுநாள் முதற்கொண்டு எண்ணத்துவங்கி, ஏழுவாரங்கள் நிறைவேறினபின்ப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அசைவாட்டும் கதிர்க்கட்டைக் கொண்டுவரும் ஓய்வுநாளுக்கு மறுநாள் முதற்கொண்டு எண்ணத்துவங்கி, ஏழுவாரங்கள் நிறைவேறினபின்ப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ம் ஓய்வுநாளுக்கு மறுநாளாகிய ஐம்பதாம் நாள்மட்டும் எண்ணி, கர்த்தருக்குப் புதிய போஜனபலியைச் செலுத்தக்கட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ம் ஓய்வுநாளுக்கு மறுநாளாகிய ஐம்பதாம் நாள்மட்டும் எண்ணி, கர்த்தருக்குப் புதிய போஜனபலியைச் செலுத்தக்கட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 மரக்காலிலே பத்தில் இரண்டு பங்காகிய மெல்லிய மாவிலே புளிப்பாகப் பாகம்பண்ணப்பட்ட அசைவாட்டும் காணிக்கையாயிருக்கிற இரண்டு அப்பங்களை உங்கள் வாசஸ்தலங்களிலிருந்து கர்த்தருக்கென்று முதற்பலனாகக் கொண்டுவ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 மரக்காலிலே பத்தில் இரண்டு பங்காகிய மெல்லிய மாவிலே புளிப்பாகப் பாகம்பண்ணப்பட்ட அசைவாட்டும் காணிக்கையாயிருக்கிற இரண்டு அப்பங்களை உங்கள் வாசஸ்தலங்களிலிருந்து கர்த்தருக்கென்று முதற்பலனாகக் கொண்டுவ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சபைகூடிவந்து பரிசுத்த நாட்களாக ஆசரிக்கும்படி, நீங்கள் கூறவேண்டிய கர்த்தருடைய பண்டிகை நாட்களாவன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சபைகூடிவந்து பரிசுத்த நாட்களாக ஆசரிக்கும்படி, நீங்கள் கூறவேண்டிய கர்த்தருடைய பண்டிகை நாட்களாவன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றுநாளும் வேலை செய்யவேண்டும்; ஏழாம்நாள் பரிசுத்த சபைகூடுதலான ஓய்வுநாள், அதில் ஒரு வேலையும் செய்யவேண்டாம்; அது உங்கள் வாசஸ்தலங்களிலெல்லாம் கர்த்தருக்கென்று ஓய்ந்திருக்கும் நாள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றுநாளும் வேலை செய்யவேண்டும்; ஏழாம்நாள் பரிசுத்த சபைகூடுதலான ஓய்வுநாள், அதில் ஒரு வேலையும் செய்யவேண்டாம்; அது உங்கள் வாசஸ்தலங்களிலெல்லாம் கர்த்தருக்கென்று ஓய்ந்திருக்கும் நாள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பைகூடிவந்து பரிசுத்தமாய் ஆசரிக்கும்படி, நீங்கள் குறித்தகாலத்தில் கூறவேண்டிய கர்த்தரின் பண்டிகைகளாவன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பைகூடிவந்து பரிசுத்தமாய் ஆசரிக்கும்படி, நீங்கள் குறித்தகாலத்தில் கூறவேண்டிய கர்த்தரின் பண்டிகைகளாவன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தலாம் மாதம் பதினாலாம் தேதி அந்திநேரமாகிற வேளையிலே கர்த்தரின் பஸ்காபண்டிக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த்தோடேகூடக் கர்த்தருக்குச் சர்வாங்க தகனபலியாக, ஒருவயதான பழுதற்ற ஏழு ஆட்டுக்குட்டிகளையும், ஒரு காளையையும், இரண்டு ஆட்டுக்கடாக்களையும் கர்த்தருக்குச் சுகந்த வாசனையான தகனபலியாக அவைகளுக்கு அடுத்த போஜனபலியையும், பானபலிகளையும் செல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த்தோடேகூடக் கர்த்தருக்குச் சர்வாங்க தகனபலியாக, ஒருவயதான பழுதற்ற ஏழு ஆட்டுக்குட்டிகளையும், ஒரு காளையையும், இரண்டு ஆட்டுக்கடாக்களையும் கர்த்தருக்குச் சுகந்த வாசனையான தகனபலியாக அவைகளுக்கு அடுத்த போஜனபலியையும், பானபலிகளையும் செலு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த்தோடேகூடக் கர்த்தருக்குச் சர்வாங்க தகனபலியாக, ஒருவயதான பழுதற்ற ஏழு ஆட்டுக்குட்டிகளையும், ஒரு காளையையும், இரண்டு ஆட்டுக்கடாக்களையும் கர்த்தருக்குச் சுகந்த வாசனையான தகனபலியாக அவைகளுக்கு அடுத்த போஜனபலியையும், பானபலிகளையும் செலுத்த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ள்ளாடுகளில் ஒரு கடாவைப் பாவநிவாரணபலியாகவும், ஒருவயதான இரண்டு ஆட்டுக்குட்டிகளைச் சமாதானபலியாகவும் இடக்கட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ை ஆசாரியன் முதற்பலனாகிய அப்பத்தோடும் இரண்டு ஆட்டுக்குட்டிகளோடுங்கூடக் கர்த்தருடைய சந்நிதியில் அசைவாட்டும் பலியாக அசைவாட்டக்கடவன்; கர்த்தருக்குப் பரிசுத்தமாகிய அவைகள் ஆசாரியனுடையவைகள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ை ஆசாரியன் முதற்பலனாகிய அப்பத்தோடும் இரண்டு ஆட்டுக்குட்டிகளோடுங்கூடக் கர்த்தருடைய சந்நிதியில் அசைவாட்டும் பலியாக அசைவாட்டக்கடவன்; கர்த்தருக்குப் பரிசுத்தமாகிய அவைகள் ஆசாரியனுடையவைகள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நாள் உங்களுக்குச் சபைகூடும் பரிசுத்த நாள் என்று கூறவேண்டும்; அதிலே சாதாரணமான யாதொரு வேலையும் செய்யலாகாது; இது உங்கள் வாசஸ்தலங்களிலெல்லாம் உங்கள் தலைமுறைதோறும் செல்லவேண்டிய நித்திய கட்டள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நாள் உங்களுக்குச் சபைகூடும் பரிசுத்த நாள் என்று கூறவேண்டும்; அதிலே சாதாரணமான யாதொரு வேலையும் செய்யலாகாது; இது உங்கள் வாசஸ்தலங்களிலெல்லாம் உங்கள் தலைமுறைதோறும் செல்லவேண்டிய நித்திய கட்டள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தேசத்தின் வெள்ளாண்மையை நீங்கள் அறுக்கையில், வயலின் ஓரத்தில் இருக்கிறதை முற்றிலும் அறுக்காமலும், சிந்திக்கிடக்கிற கதிர்களைப் பொறுக்காமலும், எளியவனுக்கும் பரதேசிக்கும் அவைகளை விட்டுவிடவேண்டும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தேசத்தின் வெள்ளாண்மையை நீங்கள் அறுக்கையில், வயலின் ஓரத்தில் இருக்கிறதை முற்றிலும் அறுக்காமலும், சிந்திக்கிடக்கிற கதிர்களைப் பொறுக்காமலும், எளியவனுக்கும் பரதேசிக்கும் அவைகளை விட்டுவிடவேண்டும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கர்த்தர் மோசேயை நோக்க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இஸ்ரவேல் புத்திரரோடே சொல்லவேண்டியது என்னவென்றால் உங்களுக்கு ஏழாம் மாதம் முதலாந்தேதி எக்காளச் சத்தத்தால் ஞாபகக்குறியாகக் கொண்டாடுகிற பண்டிகை என்கிற சபை கூடும் பரிசுத்த ஓய்வுநாளாயிருப்ப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இஸ்ரவேல் புத்திரரோடே சொல்லவேண்டியது என்னவென்றால் உங்களுக்கு ஏழாம் மாதம் முதலாந்தேதி எக்காளச் சத்தத்தால் ஞாபகக்குறியாகக் கொண்டாடுகிற பண்டிகை என்கிற சபை கூடும் பரிசுத்த ஓய்வுநாளாயிருப்பத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ே சாதாரணமான யாதொரு வேலையும் செய்யாமல், கர்த்தருக்குத் தகனபலி செலுத்தவேண்டும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் மோசேயை நோக்கி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ாம் மாதம் பத்தாந்தேதி உங்களுக்குப் பாவநிவிர்த்தி செய்யும் நாளும் சபைகூடும் பரிசுத்தநாளுமாயிருப்பதாக; அப்பொழுது நீங்கள் உங்கள் ஆத்துமாக்களைத் தாழ்மைப்படுத்தி, கர்த்தருக்குத் தகனபலி செலுத்தக்கட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ாம் மாதம் பத்தாந்தேதி உங்களுக்குப் பாவநிவிர்த்தி செய்யும் நாளும் சபைகூடும் பரிசுத்தநாளுமாயிருப்பதாக; அப்பொழுது நீங்கள் உங்கள் ஆத்துமாக்களைத் தாழ்மைப்படுத்தி, கர்த்தருக்குத் தகனபலி செலுத்தக்கட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நாள் உங்கள் தேவனாகிய கர்த்தருடைய சந்நிதியில் உங்களுக்குப் பாவநிவிர்த்தி செய்யப்படும் பாவநிவாரண நாளாயிருக்கிறபடியால், அதிலே யாதொரு வேலையும் செய்யவேண்ட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நாள் உங்கள் தேவனாகிய கர்த்தருடைய சந்நிதியில் உங்களுக்குப் பாவநிவிர்த்தி செய்யப்படும் பாவநிவாரண நாளாயிருக்கிறபடியால், அதிலே யாதொரு வேலையும் செய்ய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நாளிலே தன்னைத் தாழ்மைப்படுத்தாத எந்த ஆத்துமாவும் தன் ஜனத்தில் இராதபடிக்கு அறுப்புண்டு போ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ே ஒரு ஆத்துமா யாதொரு வேலையைச் செய்தால், அந்த ஆத்துமாவை அவன் ஜனத்தின் நடுவிலே வைக்காமல் அழி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ே ஒரு ஆத்துமா யாதொரு வேலையைச் செய்தால், அந்த ஆத்துமாவை அவன் ஜனத்தின் நடுவிலே வைக்காமல் அழி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ல் நீங்கள் எந்த வேலையும் செய்யாதிருப்பது உங்கள் வாசஸ்தலங்களில் எல்லாம் உங்கள் தலைமுறைதோறும் செல்லவேண்டிய நித்திய கட்டள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ல் நீங்கள் எந்த வேலையும் செய்யாதிருப்பது உங்கள் வாசஸ்தலங்களில் எல்லாம் உங்கள் தலைமுறைதோறும் செல்லவேண்டிய நித்திய கட்டள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உங்களுக்கு விசேஷித்த ஓய்வுநாள்; அதில் உங்கள் ஆத்துமாக்களைத் தாழ்மைப்படுத்தவேண்டும்; அந்த மாதத்தின் ஒன்பதாந்தேதி சாயங்காலந்துவங்கி, மறுநாள் சாயங்காலம்மட்டும் உங்கள் ஓய்வை ஆசரிக்கக்கடவீர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உங்களுக்கு விசேஷித்த ஓய்வுநாள்; அதில் உங்கள் ஆத்துமாக்களைத் தாழ்மைப்படுத்தவேண்டும்; அந்த மாதத்தின் ஒன்பதாந்தேதி சாயங்காலந்துவங்கி, மறுநாள் சாயங்காலம்மட்டும் உங்கள் ஓய்வை ஆசரிக்கக்கடவீர்கள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னும் கர்த்தர் மோசேய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இஸ்ரவேல் புத்திரரோடே சொல்லவேண்டியது என்னவென்றால்: அந்த ஏழாம் மாதம் பதினைந்தாந்தேதிமுதல் ஏழுநாளளவும் கர்த்தருக்கு ஆசரிக்கும் கூடாரப்பண்டிகையாயிருப்ப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இஸ்ரவேல் புத்திரரோடே சொல்லவேண்டியது என்னவென்றால்: அந்த ஏழாம் மாதம் பதினைந்தாந்தேதிமுதல் ஏழுநாளளவும் கர்த்தருக்கு ஆசரிக்கும் கூடாரப்பண்டிகையாயிருப்பதாக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ுதலாம் நாள் சபைகூடும் பரிசுத்தநாள்; அதிலே சாதாரணமான யாதொரு வேலையும் செய்யலாகா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ழுநாளும் கர்த்தருக்குத் தகனபலி செலுத்தக்கடவீர்கள்; எட்டாம் நாள் உங்களுக்குச் சபைகூடும் பரிசுத்தநாள்; அதிலே கர்த்தருக்குத் தகனபலி செலுத்தக்கடவீர்கள்; அது ஆசரிக்கப்படும் நாள்; அதிலே சாதாரணமான யாதொரு வேலையும் செய்யவேண்டா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ழுநாளும் கர்த்தருக்குத் தகனபலி செலுத்தக்கடவீர்கள்; எட்டாம் நாள் உங்களுக்குச் சபைகூடும் பரிசுத்தநாள்; அதிலே கர்த்தருக்குத் தகனபலி செலுத்தக்கடவீர்கள்; அது ஆசரிக்கப்படும் நாள்; அதிலே சாதாரணமான யாதொரு வேலையும் செய்யவேண்ட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கர்த்தருடைய ஓய்வுநாட்களில் செலுத்துவதும் தவிர, நீங்கள் கர்த்தருக்குப் படைக்கிற உங்கள் எல்லாக் காணிக்கைகளும் பொருத்தனைகளும் உற்சாகபலிகளும் தவிர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கர்த்தருடைய ஓய்வுநாட்களில் செலுத்துவதும் தவிர, நீங்கள் கர்த்தருக்குப் படைக்கிற உங்கள் எல்லாக் காணிக்கைகளும் பொருத்தனைகளும் உற்சாகபலிகளும் தவிர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அந்தந்த நாளுக்குத்தக்கதாய்க் கர்த்தருக்குச் சர்வாங்க தகனபலி, போஜனபலி, இரத்தப்பலி, பானபலி முதலானவைகளைச் செலுத்தும்படி சபைகூடிவந்து, பரிசுத்தமாய் ஆசரிப்பதற்காக நீங்கள் கூறவேண்டிய கர்த்தருடைய பண்டிகைகள் இவைகள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அந்தந்த நாளுக்குத்தக்கதாய்க் கர்த்தருக்குச் சர்வாங்க தகனபலி, போஜனபலி, இரத்தப்பலி, பானபலி முதலானவைகளைச் செலுத்தும்படி சபைகூடிவந்து, பரிசுத்தமாய் ஆசரிப்பதற்காக நீங்கள் கூறவேண்டிய கர்த்தருடைய பண்டிகைகள் இவைகள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ிலத்தின் பலனை நீங்கள் சேர்த்துவைக்கும் ஏழாம் மாதம் பதினைந்தாந்தேதிமுதல் கர்த்தருக்குப் பண்டிகையை ஏழுநாள் ஆசரிக்கக்கடவீர்கள்; முதலாம் நாளிலும் ஓய்வு: எட்டாம் நாளிலும் ஓய்வ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ிலத்தின் பலனை நீங்கள் சேர்த்துவைக்கும் ஏழாம் மாதம் பதினைந்தாந்தேதிமுதல் கர்த்தருக்குப் பண்டிகையை ஏழுநாள் ஆசரிக்கக்கடவீர்கள்; முதலாம் நாளிலும் ஓய்வு: எட்டாம் நாளிலும் ஓய்வ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ுதல் நாளிலே அலங்காரமான விருட்சங்களின் கனிகளையும் பேரீச்சின் ஓலைகளையும் தழைத்திருக்கிற விருட்சங்களின் கிளைகளையும் ஆற்றலரிகளையும் கொண்டுவந்து, உங்கள் தேவனாகிய கர்த்தருடைய சந்நிதியில் ஏழுநாளும் மகிழ்ச்சியாயிர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ுதல் நாளிலே அலங்காரமான விருட்சங்களின் கனிகளையும் பேரீச்சின் ஓலைகளையும் தழைத்திருக்கிற விருட்சங்களின் கிளைகளையும் ஆற்றலரிகளையும் கொண்டுவந்து, உங்கள் தேவனாகிய கர்த்தருடைய சந்நிதியில் ஏழுநாளும் மகிழ்ச்சியாயிர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ருஷந்தோறும் ஏழுநாள் கர்த்தருக்கு இந்தப் பண்டிகையை ஆசரிக்கக்கடவீர்கள்; இது உங்கள் தலைமுறைதோறும் செல்லவேண்டிய நித்திய கட்டளை; ஏழாம் மாதத்தில் அதை ஆசரிக்கவேண்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ருஷந்தோறும் ஏழுநாள் கர்த்தருக்கு இந்தப் பண்டிகையை ஆசரிக்கக்கடவீர்கள்; இது உங்கள் தலைமுறைதோறும் செல்லவேண்டிய நித்திய கட்டளை; ஏழாம் மாதத்தில் அதை ஆசரிக்கவேண்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ஸ்ரவேல் புத்திரரை எகிப்து தேசத்திலிருந்து புறப்படப்பண்ணினபோது, அவர்களைக் கூடாரங்களில் குடியிருக்கப்பண்ணினதை உங்கள் சந்ததியார் அறியும்படிக்க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ஸ்ரவேல் புத்திரரை எகிப்து தேசத்திலிருந்து புறப்படப்பண்ணினபோது, அவர்களைக் கூடாரங்களில் குடியிருக்கப்பண்ணினதை உங்கள் சந்ததியார் அறியும்படிக்க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ஏழுநாள் கூடாரங்களில் குடியிருக்கக்கடவீர்கள்; இஸ்ரவேலில் பிறந்தவர்கள் எல்லாரும் கூடாரங்களில் வாசம்பண்ணவேண்டும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ஏழுநாள் கூடாரங்களில் குடியிருக்கக்கடவீர்கள்; இஸ்ரவேலில் பிறந்தவர்கள் எல்லாரும் கூடாரங்களில் வாசம்பண்ணவேண்டும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டியே மோசே கர்த்தருடைய பண்டிகைகளை இஸ்ரவேல் புத்திரருக்குத் தெரி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उसी महीने के पंद्रहवें दिन को यहोवा के लिये अखमीरी रोटी का पर्ब्ब हुआ करे; उस में तुम सात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अखमीरी रोटी खाय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न में से पहिले दिन तुम्हारी पवित्र सभा हो; और उस दिन परिश्रम का कोई काम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सातों दिन तुम यहोवा को हव्य चढ़ाया करना; और सातवें दिन पवित्र सभा हो; उस दिन परिश्रम का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्त्राएलियों से कह, कि जब तुम उस देश में प्रवेश करो जिसे यहोवा तुम्हें देता है और उस में के ख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टो, तब अपने अपने पक्के खेत की पहिली उपज का पूला याजक के पास ले आया कर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वह उस पूले को यहोवा के साम्हने हिलाए, कि वह तुम्हारे निमित्त ग्रहण किया जाए; वह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श्रामदिन के दूसरे दिन हि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िस दिन तुम पूले को हिलवाओ उसी दिन एक वर्ष का निर्दोष भेड़ का बच्चा यहोवा के लिये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के साथ का अन्नबलि एपा के दो दसवें अंश तेल से सने हुए मैदे का हो वह सुखदायक सुगन्ध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हव्य हो; और उसके साथ का अर्घ हीन भर की चौथाई दाखमधु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ब तक तुम इस चढ़ावे को अपने परमेश्वर के पास न ले जाओ, उस दिन तक नये खेत में से न तो रोटी ख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भुना हुआ अन्न और न हरी बालें; यह तुम्हारी पीढ़ी पीढ़ी में तुम्हारे सारे घरानों में सदा की वि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उस विश्रामदिन के दूसरे दिन से, अर्थात जिस दिन तुम हिलाई जाने वाली भेंट के पूले को लाओगे,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से पूरे सात विश्रामदिन गिन ल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ातवें विश्रामदिन के दूसरे दिन तक पचास दिन गिनना, और पचासवें दिन यहोवा के लिये नया अन्न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ुम अपने घरों में से एपा के दो दसवें अंश मैदे की दो रोटियां हिलाने की भेंट के लिये ले आना;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मीर के साथ पकाई जाएं, और यहोवा के लिये पहिली उपज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यहोवा के पर्ब्ब जिनका तुम को पवित्र सभा एकत्रित करने के लिये नियत समय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चार करना होगा, मेरे वे पर्ब्ब 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छ: दिन कामकाज किया जाए, पर सातवां दिन परमविश्राम का और पवित्र सभा का दिन है; उस में किसी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कामकाज न किया जाए; वह तुम्हारे सब घरों में यहोवा का विश्राम दि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यहोवा के पर्ब्ब जिन में से एक एक के ठहराये हुए समय में तुम्हें पवित्र सभा करने के लिये प्र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 होगा वे 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हिले महीने के चौदहवें दिन को गोधूलि के समय यहोवा का फसह हुआ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 रोटी के संग एक एक वर्ष के सात निर्दोष भेड़ के बच्चे, और एक बछड़ा, और दो मेढ़े चढ़ाना;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अपने साथ के अन्नबलि और अर्घ समेत यहोवा के लिये होमबलि के समान चढ़ाए जाएं, अर्थात व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सुखदायक सुगन्ध देने वाला हव्य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पापबलि के लिये एक बकरा, और मेलबलि के लिये एक एक वर्ष के दो भेड़ के बच्चे 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याजक उन को पहिली उपज की रोटी समेत यहोवा के साम्हने हिलाने की भेंट के लिये हिलाए, और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टियों के संग वे दो भेड़ के बच्चे भी हिलाए जाएं; वे यहोवा के लिये पवित्र, और याजक का भाग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तुम उस दिन यह प्रचार करना, कि आज हमारी एक पवित्र सभा होगी; और परिश्रम का कोई काम न करना;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सारे घरानों में तुम्हारी पीढ़ी पीढ़ी में सदा की विधि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तुम अपने देश में के खेत काटो, तब अपने खेत के कोनों को पूरी रीति से न काटना, और खेत में गि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बालों को न इकट्ठा करना; उसे दीनहीन और परदेशी के लिये छोड़ देना; मैं तुम्हारा परमेश्वर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्त्राएलियों से कह, कि सातवें महीने के पहिले दिन को तुम्हारे लिये परमविश्राम हो; उस में स्म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लाने के लिये नरसिंगे फूंके जाएं, और एक पवित्र सभा इकट्ठ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स दिन तुम परिश्रम का कोई काम न करना, और यहोवा के लिये एक हव्य चढ़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ी सातवें महीने का दसवां दिन प्रायश्चित्त का दिन माना जाए; वह तुम्हारी पवित्र सभा का दिन हो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 में तुम अपने अपने जीव को दु:ख देना और यहोवा का हव्य 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 दिन तुम किसी प्रकार का कामकाज न करना; क्योंकि वह प्रायश्चित्त का दिन नियुक्त किया गया है ज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तुम्हारे परमेश्वर यहोवा के साम्हने तुम्हारे लिये प्रायश्चित्त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इसलिये जो प्राणी उस दिन दु:ख न सहे वह अपने लोगों में से नाश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जो प्राणी उस दिन किसी प्रकार का कामकाज करे उस प्राणी को मैं उसके लोगों के बीच में से नाश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ुम किसी प्रकार का कामकाज न करना; यह तुम्हारी पीढ़ी पीढ़ी में तुम्हारे घराने में सदा की विध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दिन तुम्हारे लिये परमविश्राम का हो, उस में तुम अपने अपने जीव को दु:ख देना; और उस मही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वें दिन की सांझ से ले कर दूसरी सांझ तक अपना विश्रामदिन माना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इस्त्राएलियों से कह, कि उसी सातवें महीने के पन्द्रहवें दिन से सात दिन तक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ोंपडिय़ों का पर्ब्ब रह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पहिले दिन पवित्र सभा हो; उस में परिश्रम का कोई काम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सातोंदिन यहोवा के लिये हव्य चढ़ाया करना, फिर आठवें दिन तुम्हारी पवित्र सभा हो, और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व्य चढ़ाना; वह महासभा का दिन है, और उस में परिश्रम का कोई काम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यहोवा के नियत पर्ब्ब ये ही हैं, इन में तुम यहोवा को हव्य चढ़ाना, अर्थात होमबलि, अन्नबलि, मेलबल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अर्घ, प्रत्येक अपने अपने नियत समय पर चढ़ाया जाए और पवित्र सभा का प्रचा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इन सभों से अधिक यहोवा के विश्रामदिनों को मानना, और अपनी भेंटों, और सब मन्नतों, और स्वेच्छाबल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जो यहोवा को अर्पण करोगे चढ़ाया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फिर सातवें महीने के पन्द्रहवें दिन को, जब तुम देश की उपज को इकट्ठा कर चुको, तब सात दिन तक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र्ब्ब मानना; पहिले दिन परमविश्राम हो, और आठवें दिन परमविश्राम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पहिले दिन तुम अच्छे अच्छे वृक्षों की उपज, और खजूर के पत्ते, और घने वृक्षों की डालिया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लों में के मजनू को ले कर अपने परमेश्वर यहोवा के साम्हने सात दिन तक आनन्द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प्रतिवर्ष सात दिन तक यहोवा के लिये पर्ब्ब माना करना; यह तुम्हारी पीढ़ी पीढ़ी में सदा की वि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, कि सातवें महीने में यह पर्ब्ब मान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सात दिन तक तुम झोंपडिय़ों में रहा करना, अर्थात जितने जन्म के इस्त्राएली हैं वे सब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ोंपडिय़ों में रह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इसलिये कि तुम्हारी पीढ़ी पीढ़ी के लोग जान रखें, कि जब यहोवा हम इस्त्राएलियों को मिस्र देश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कर ला रहा था तब उसने उन को झोंपडिय़ों में टिकाया था;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और मूसा ने इस्त्राएलियों को यहोवा के पर्ब्ब के नियत समय कह सुन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2026-10-21T06:36:54Z</dcterms:created>
  <dcterms:modified xsi:type="dcterms:W3CDTF">2026-10-21T06:36:54Z</dcterms:modified>
  <dc:title>लैव्यव्यवस्था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