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கூடையிலே முதல் கந்தாயத்து அத்திப்பழங்களுக்குச் சமானமான மிகவும் நல்ல அத்திப்பழங்களும், மற்றக் கூடையிலே புசிக்கத்தகாத மிகவும் கெட்ட அத்திப்பழங்களும்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கூடையிலே முதல் கந்தாயத்து அத்திப்பழங்களுக்குச் சமானமான மிகவும் நல்ல அத்திப்பழங்களும், மற்றக் கூடையிலே புசிக்கத்தகாத மிகவும் கெட்ட அத்திப்பழங்களும்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என்னை நோக்கி: எரேமியாவே, நீ என்னத்தைக் காண்கிறாய் என்றார்; அதற்கு நான்: அத்திப்பழங்களைக் காண்கிறேன்; நல்லவைகளான அத்திப்பழங்கள் மிகவும் நல்லவைகளும், கெட்டவைகளோ புசிக்கத்தகாத மிகவும் கெட்டவைகளுமாயிருக்கிறது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என்னை நோக்கி: எரேமியாவே, நீ என்னத்தைக் காண்கிறாய் என்றார்; அதற்கு நான்: அத்திப்பழங்களைக் காண்கிறேன்; நல்லவைகளான அத்திப்பழங்கள் மிகவும் நல்லவைகளும், கெட்டவைகளோ புசிக்கத்தகாத மிகவும் கெட்டவைகளுமாயிருக்கிறது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வ்விடத்திலிருந்து, கல்தேயர் தேசத்துக்குச் சிறைப்பட்டுப்போகவிட்ட யூதரை நான் இந்த நல்ல அத்திப்பழங்களுக்கு ஒப்பிட்டு, அவர்களுக்கு நன்மையுண்டாக அவர்களை அங்கிகர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வ்விடத்திலிருந்து, கல்தேயர் தேசத்துக்குச் சிறைப்பட்டுப்போகவிட்ட யூதரை நான் இந்த நல்ல அத்திப்பழங்களுக்கு ஒப்பிட்டு, அவர்களுக்கு நன்மையுண்டாக அவர்களை அங்கிகரி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நன்மையுண்டாக நான் என் கண்களை அவர்கள்மேல் வைத்து, அவர்களை இந்த தேசத்துக்குத் திரும்பிவரப்பண்ணி, அவர்களைக் கட்டுவேன், அவர்களை இடிக்கமாட்டேன், அவர்களை நாட்டுவேன், அவர்களைப் பிடுங்கமா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நன்மையுண்டாக நான் என் கண்களை அவர்கள்மேல் வைத்து, அவர்களை இந்த தேசத்துக்குத் திரும்பிவரப்பண்ணி, அவர்களைக் கட்டுவேன், அவர்களை இடிக்கமாட்டேன், அவர்களை நாட்டுவேன், அவர்களைப் பிடுங்கமா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ர்த்தர் என்று அறியும் இருதயத்தை அவர்களுக்குக் கொடுப்பேன்; அவர்கள் என் ஜனமாயிருப்பார்கள், நான் அவர்கள் தேவனாயிருப்பேன்; அவர்கள் தங்கள் முழு இருதயத்தோடும் என்னிடத்திற்குத் திரும்ப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ர்த்தர் என்று அறியும் இருதயத்தை அவர்களுக்குக் கொடுப்பேன்; அவர்கள் என் ஜனமாயிருப்பார்கள், நான் அவர்கள் தேவனாயிருப்பேன்; அவர்கள் தங்கள் முழு இருதயத்தோடும் என்னிடத்திற்குத் திரும்ப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த் தீமையுண்டாக அவர்களை பூமியிலுள்ள எல்லா ராஜ்யங்களிலும் அலைந்து திரிகிறவர்களாகவும், நான் அவர்களைத் துரத்திவிட்ட எல்லா இடங்களிலும் நிந்தையாகவும், பழமொழியாகவும், வசைச்சொல்லாகவும், சாபமாகவும் வை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த் தீமையுண்டாக அவர்களை பூமியிலுள்ள எல்லா ராஜ்யங்களிலும் அலைந்து திரிகிறவர்களாகவும், நான் அவர்களைத் துரத்திவிட்ட எல்லா இடங்களிலும் நிந்தையாகவும், பழமொழியாகவும், வசைச்சொல்லாகவும், சாபமாகவும் வை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த் தீமையுண்டாக அவர்களை பூமியிலுள்ள எல்லா ராஜ்யங்களிலும் அலைந்து திரிகிறவர்களாகவும், நான் அவர்களைத் துரத்திவிட்ட எல்லா இடங்களிலும் நிந்தையாகவும், பழமொழியாகவும், வசைச்சொல்லாகவும், சாபமாகவும் வ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ம் அவர்கள் பிதாக்களுக்கும் நான் கொடுத்த தேசத்தில் அவர்கள் இராதபடிக்கு நிர்மூலமாகுமட்டும், அவர்களுக்குள்ளே பட்டயத்தையும், பஞ்சத்தையும், கொள்ளைநோயையும் அனுப்புவேன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ம் அவர்கள் பிதாக்களுக்கும் நான் கொடுத்த தேசத்தில் அவர்கள் இராதபடிக்கு நிர்மூலமாகுமட்டும், அவர்களுக்குள்ளே பட்டயத்தையும், பஞ்சத்தையும், கொள்ளைநோயையும் அனுப்ப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బబులోనురాజైన నెబుకద్రెజరు యూదారాజైన యెహోయాకీము కుమారుడగు యెకోన్యాను యూదా ప్రధానులను శిల్పకార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ంసాలులను యెరూషలేము నుండి చెరపట్టుకొని బబులోనునకు తీసికొని పోయిన తరు వాత యెహోవా నాకు చూపగా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ు ఎదుట ఉంచబడిన రెండు గంపల అంజూరపు పండ్లు నాకు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ఒక గంపలో ముందుగా పక్వమైన అంజూరపు పండ్లవంటి మిక్కిలి మంచి అంజూరపు పండ్లుండెను. రెండవ గంప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క్కిలి జబ్బైన అంజూరపు పండ్లుండెను; అవి తిన శక్యముకానంతగా జబ్బు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యిర్మీయా, నీకేమి కనబడుచున్నదని నన్నడు గగా నేను అంజూరపు పండ్లు కనబడుచున్నవి, మంచివి మిక్కి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చివిగాను జబ్బువి మిక్కిలి జబ్బువిగాను, తిన శక్యముకానంత జబ్బువిగాను కనబడుచున్నవ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ుడు యెహోవా వాక్కు నాకు ప్రత్యక్షమై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శ్రాయేలు దేవుడైన యెహోవా ఆజ్ఞ ఇచ్చునదేమనగావారికి మేలుకలుగవలెనని ఈ స్థలము నుండి నేను కల్ద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నకు చెరగా పంపు యూదు లను, ఒకడు ఈ మంచి అంజూరపు పండ్లను లక్ష్యపెట్టు నట్లు లక్ష్యపెట్ట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ికి మేలు కలుగునట్లు నేను వారిమీద దృష్టియుంచుచు, ఈ దేశమునకు వారిని మరల తీసికొనివచ్చి, పడగొట్ట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కట్టెదను, పెల్లగింపక వారిని నాట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ు పూర్ణహృదయముతో నా యొద్దకు తిరిగి రాగా వారు నా జనులగునట్లును నేను వారి దేవుడనగునట్లు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నని నన్నెరుగు హృదయమును వారి కి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యూదారాజైన సిద్కియాను అతని ప్రధానులను దేశములో శేషించిన వారిని ఐగుప్తు దేశమున నివసించువారి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క్కిలి జబ్బువై నందున తినశక్యముకాని ఆ జబ్బు అంజూరపుపండ్లవలె ఉండజేసెదన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వారు యిటు అటు చెదరగొట్టబడుటకై భూ రాజ్యములన్నిటిలోను, నేను వారిని తోలివ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లన్నిటిలోను, వారిని భీతికరముగాను నిందాస్పదము గాను సామెతగాను అపహాస్యముగాను శాపాస్పదమ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జ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నేను వారికిని వారి పితరులకును ఇచ్చిన దేశములో ఉండకుండ వారు పాడైపోవువరకు నేను ఖడ్గమును క్షామ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గులును వారిలోకి పం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2026-10-21T06:19:58Z</dcterms:created>
  <dcterms:modified xsi:type="dcterms:W3CDTF">2026-10-21T06:19:58Z</dcterms:modified>
  <dc:title>యిర్మీయా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