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ேசத்தின்மேல் பட்டயம் வருவதைக்கண்டு, எக்காளம் ஊதி, ஜனத்தை எச்சரி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ನಿನ್ನ ಜನರ ಮಕ್ಕಳೊಂದಿಗೆ ಮಾತನಾಡು ಮತ್ತು ಅವ ರಿಗೆ--ನಾನು ಒಂದು ದೇಶದ ಮೇಲೆ ಯಾವಾಗ ಕತ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ೆನೋ ಆಗ ಆ ದೇಶದ ಜನರು ತಮ್ಮ ಪ್ರಾಂತ್ಯದ ಒಬ್ಬ ಮನುಷ್ಯನನ್ನು ಆರಿಸಿ ತಮಗೆ ಕಾವಲುಗಾರನನ್ನಾಗಿ ಇಟ್ಟ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 ಕತ್ತಿಯು ದೇಶದ ಮೇಲೆ ಬರುವದನ್ನು ನೋಡಿ, ಕಹಳೆಯನ್ನೂದಿ ಜನರನ್ನು ಎಚ್ಚರಿಸಿದಾ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ವನು ಕಹಳೆಯ ಧ್ವನಿಯನ್ನು ಕೇಳಿ ಎಚ್ಚರವಾಗುವದಿಲ್ಲವೋ? ಆಗ ಕತ್ತಿಯು ಬಂದು ಅವನನ್ನು ತೆಗೆದುಕೊಂಡರೆ ಅವನ ರಕ್ತ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ತಲೆಯ ಮೇಲೆಯೇ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ಕಹಳೆಯ ಧ್ವನಿಯನ್ನು ಕೇಳಿ ಎಚ್ಚರಗೊಳ್ಳಲಿಲ್ಲ; ಅವನ ರಕ್ತವು ಅವನ ಮೇಲೆ ಇರುವದು. ಆದರೆ ಎಚ್ಚರಿಕೆಯಾಗ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ಪ್ರಾಣವನ್ನು ಉಳಿಸಿಕೊ 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ಕಾವಲುಗಾರನು ಕತ್ತಿಯನ್ನು ನೋಡಿ, ಒಂದು ವೇಳೆ ಕಹಳೆಯನ್ನು ಊದದೆ ಜನರನ್ನೂ ಎಚ್ಚರಿಸದಿದ್ದರೆ, ಆಗ ಕತ್ತಿಯು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ೊಳಗಿಂದ ಯಾರೊಬ್ಬನನ್ನಾದರೂ ತೆಗೆದುಕೊಂಡರೆ ಅವನು ತನ್ನ ಅಕ್ರಮದಲ್ಲಿ ತೆಗೆಯಲ್ಪಡುತ್ತಾನೆ. ಆದರೆ ನಾ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ಕಾವಲುಗಾರನ ಕೈಯಿಂದ ವಿಚಾ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ದುಷ್ಟನಿಗೆ--ಓ ದುಷ್ಟ ಮನುಷ್ಯನೇ, ನೀನು ನಿಶ್ಚಯವಾಗಿ ಸಾಯುವಿ ಎಂದು ಹೇಳುವಾಗ ಒಂದು ವೇಳೆ ನೀನು ಅವನ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ದೆ ದುಷ್ಟನನ್ನು ಅವನ ಮಾರ್ಗದಿಂದ ಎಚ್ಚರಿಸದಿದ್ದರೆ ಆ ದುಷ್ಟ ಮನುಷ್ಯನು ಅವನ ಅಕ್ರಮಗಳಲ್ಲಿಯೇ ಸಾಯುವನು;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ನಾನು ನಿನ್ನ ಕೈಯಿಂದ ವಿಚಾ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ಮನುಷ್ಯಪುತ್ರನೇ, ನಿನ್ನನ್ನು ನಾನು ಇಸ್ರಾಯೇಲಿನ ಮನೆತನದವರಿಗೆ ಕಾವಲುಗಾರನನ್ನಾಗಿ ಇಟ್ಟಿದ್ದೇನೆ; ಆದದರಿಂದ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ಬಾಯಿಯ ವಾಕ್ಯವನ್ನು ಕೇಳು, ನನ್ನಿಂದ ಅವರನ್ನು ಎಚ್ಚ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ಾಗ್ಯೂ ನೀನು ಒಂದು ವೇಳೆ ದುಷ್ಟನನ್ನು ಅವನ ದುಮಾರ್ಗಗಳಿಂದ ತಿರುಗಲು ಎಚ್ಚರಿಸಿದರೂ ಅವನು ತನ್ನ ದುಷ್ಟಮಾರ್ಗ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ದಿದ್ದರೆ ಅವನ ಅಕ್ರಮಗಳಲ್ಲಿಯೇ ಸಾಯುವನು; ಆದರೆ ನೀನು ನಿನ್ನ ಪ್ರಾಣವನ್ನು ತಪ್ಪಿಸಿ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ಮನುಷ್ಯಪುತ್ರನೇ, ನೀನು ಇಸ್ರಾಯೇಲಿನ ಮನೆತನದವರೊಂದಿಗೆ ಮಾತನಾಡಿ ಹೀಗೆ ಹೇಳು --ನಮ್ಮ ಅಪರಾಧಗಳೂ ಪಾಪಗಳೂ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ಿದ್ದು ನಾವು ಅವುಗಳಲ್ಲಿ ಕ್ಷೀಣಿಸುತ್ತಾ ಹೋದರೆ ಹೇಗೆ ಬದುಕುವೆವು; ಎಂದು ಹೇಳುವಿ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ಿಗೆ ಹೀಗೆ ಹೇಳು ಎಂದು ದೇವರಾದ ಕರ್ತನು ಹೇಳುತ್ತಾನೆ --ನನ್ನ ಜೀವದಾಣೆ, ನನಗೆ ದುಷ್ಟನ ಸಾವಿನಿಂದ ಸಂತ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ಗುವದಿಲ್ಲ; ಆದರೆ ಆ ದುಷ್ಟನು ದುರ್ಮಾ ರ್ಗದಿಂದ ತಿರುಗಿಕೊಂಡು ಜೀವಿಸುವದಾದರೆ ಅದರಲ್ಲಿಯೇ ನನಗೆ ಸಂತೋಷಸಿಗ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 ಯೇಲಿನ ಮನೆತನದವರೇ, ನೀವು ನಿಮ್ಮ ನಿಮ್ಮ ದುಷ್ಟಮಾರ್ಗಗಳನ್ನು ಬಿಟ್ಟು ತಿರುಗಿರಿ, ನೀವು ತಿರುಗಿ ಕೊಳ್ಳಿರಿ.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 ಪುತ್ರನೇ. ನೀನು ನಿನ್ನ ಜನರ ಮಕ್ಕಳಿಗೆ ಹೇಳು--ನೀತಿವಂತನ ನೀತಿಯು ಅವನ ಅಪರಾಧದ ದಿನದಲ್ಲ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ುವದಿಲ್ಲ; ಹಾಗೆಯೇ ದುಷ್ಟನ ದುಷ್ಟತ್ವವು ಅವನು ತನ್ನ ದುಷ್ಟತ್ವವನ್ನು ಬಿಟ್ಟು ತಿರುಗುವ ದಿನದಲ್ಲಿ ಅ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ದಿಲ್ಲ; ನೀತಿವಂತನು ಪಾಪಮಾಡುವ ದಿನದಲ್ಲಿ ನೀತಿಯಿಂದ ಬದುಕ 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ನೀತಿವಂತನಿಗೆ--ನೀನು ನಿಶ್ಚಯವಾಗಿ ಬದುಕುವಿ ಎಂದು ಹೇಳುವಾಗ--ಅವನು ಒಂದು ವೇಳೆ ಅವನ ಸ್ವಂತ ನೀತಿಯನ್ನು ನಂಬ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ಾಯವನ್ನು ಮಾಡಿದರೆ ಅವನ ಎಲ್ಲಾ ನೀತಿಯು ಜ್ಞಾಪಕಮಾಡಿ ಕೊಳ್ಳಲ್ಪಡುವದಿಲ್ಲ; ಆದರೆ ಅವನು ಮಾಡಿದ ಅವನ ಅಕ್ರಮಗಳಿಗ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ಸಾ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ದುಷ್ಟನಿಗೆ--ನೀನು ನಿಶ್ಚಯ ವಾಗಿ ಸಾಯುವಿ ಎಂದು ಹೇಳುವಾಗ ಅವನು ಪಾಪ ದಿಂದ ತಿರುಗಿಕೊಂಡರೆ ಮತ್ತು ನ್ಯಾ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 ಯನ್ನೂ ಮಾ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ುಷ್ಟನು ತನ್ನ ಒತ್ತೆಯನ್ನು ಹಿಂದಕ್ಕೆ ಕೊಟ್ಟರೆ ಮತ್ತು ದೋಚಿಕೊಂಡದ್ದನ್ನು ತಿರುಗಿ ಕೊಟ್ಟು ಅನ್ಯಾಯವನ್ನು 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 ನಿಯಮಗಳಲ್ಲಿ ನಡೆದರೆ ಅವನು ಸಾಯದೆ ಖಂಡಿತ ವಾಗಿ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ಮಾಡಿರುವ ಪಾಪ ಗಳಲ್ಲಿ ಒಂದಾದರೂ ಅವನಿಗೆ ವಿರೋಧವಾಗಿ ಜ್ಞಾಪ ಕಕ್ಕೆ ಬರುವದಿಲ್ಲ; ಅವನು ನ್ಯಾಯವನ್ನೂ ನೀ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ೂ ಮಾಡಿದ್ದರಿಂದ ನಿಶ್ಚಯವಾಗಿ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ೂ ನಿನ್ನ ಜನರ ಮಕ್ಕಳು--ಕರ್ತನ ಮಾರ್ಗವು ಸಮವಿಲ್ಲ ಅನ್ನುತ್ತಾರೆ. ಅವರಿಗಾದರೋ ಅವರ ಮಾರ್ಗವೇ ಸಮವಾಗ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ವಾಗ ನೀತಿ ವಂತನು ತನ್ನ ನೀತಿಯಿಂದ ತಿರುಗಿಕೊಳ್ಳುವನೋ ಮತ್ತು ಅಕ್ರಮವನ್ನು ಮಾಡುವನೋ ಅವನು ಖಂಡಿತ 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ಯೇ 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ದುಷ್ಟನು ದುಷ್ಟತ್ವವನ್ನು ಬಿಟ್ಟು ತಿರುಗಿಕೊಂಡು ನ್ಯಾಯ ವನ್ನೂ ನೀತಿಯನ್ನೂ ನಡೆಸಿದರೆ ಅವನು ಅದರ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ೂ ನೀವು ಕರ್ತನ ಮಾರ್ಗ ಸರಿಯಲ್ಲ ಅನ್ನುತ್ತೀರಿ; ಓ ಇಸ್ರಾಯೇಲಿನ ಮನೆತನ ದವರೇ, ನಿಮ್ಮಲ್ಲಿ ಪ್ರತಿಯೊಬ್ಬ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ಮಾರ್ಗಗಳ ಪ್ರಕಾರ ನಾನು ನ್ಯಾಯ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ಮ್ಮ ಸೆರೆಯ ಹನ್ನೆರಡನೇ ವರುಷದ ಹತ್ತನೇ ತಿಂಗಳಿನ ಐದನೇ ದಿನದಲ್ಲಿ ಆದದ್ದೇನಂದರೆ, ಯೆರೂಸ ಲೇಮ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ಂಡವನೊಬ್ಬನು ನನ್ನ ಬಳಿಗೆ ಬಂದು ಪಟ್ಟಣವು ಹೊಡೆಯಲ್ಪಟ್ಟಿದ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ಅವನು ತಪ್ಪಿಸಿಕೊಂಡು ಬರುವ ದಕ್ಕಿಂತ ಮೊದಲೇ, ಸಾಯಂಕಾಲದಲ್ಲಿ ಕರ್ತನ ಕೈ ನನ್ನ ಮೇಲೆ ಇತ್ತು. ಅವನು ಮುಂಜ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ಬಳಿಗೆ ಬರುವ ತನಕ ನನ್ನ ಬಾಯಿ ತೆರೆಯಲ್ಪಟ್ಟಿದೆ; ನನ ಬಾಯಿ ತೆರೆದಿತ್ತು. ನಾನು ಮೂಕನಾ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ಮೇಲೆ, ಕರ್ತನ ವಾಕ್ಯವು ನನಗೆ ಬಂದು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ಮನುಷ್ಯಪುತ್ರನೇ, ಇಸ್ರಾಯೇಲಿನ ದೇಶದ ಹಾಳು ಪ್ರದೇಶಗಳಲ್ಲಿ ವಾಸಿಸುವರು-- ಅಬ್ರಹಾಮನೇ ಒಬ್ಬನಾಗಿದ್ದು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ತಂತ್ರಿಸಿ ಕೊಂಡನು, ಆದರೆ ನಾವು ಬಹಳ ಜನರಾಗಿದ್ದು ದೇಶವು ನಮಗೆ ಸ್ವಾಸ್ತ್ಯವಾಗಿ ಕೊಡಲ್ಪಟ್ಟಿದೆ ಎಂದ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ದರಿಂದ ನೀನು ಅವರಿಗೆ ಹೇಳಬೇಕಾದದ್ದೇ ನಂದರೆ--ದೇವರಾದ ಕರ್ತನು ಹೀಗೆ ಹೇಳುತ್ತಾನೆ--ನೀವು ರಕ್ತದಿಂದ ಕೂ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ು ತಿನ್ನುವರ ಲ್ಲವೇ? ನಿಮ್ಮ ಕಣ್ಣುಗಳು ವಿಗ್ರಹಗಳ ಕಡೆಗೆ ಎತ್ತಿ ರಕ್ತವನ್ನು ಚೆಲ್ಲುವ ನೀವು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ಪಡಿಸಿ ಕೊಳ್ಳುವಿ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ವು ನಿಮ್ಮ ಕತ್ತಿಯ ಮೇಲೆ ನಿಂತು ಅಸಹ್ಯವಾದ ಕೆಲಸಗಳನ್ನು ಮಾಡುವಿರಿ; ನಿಮ್ಮಲ್ಲಿ ಪ್ರತಿಯೊಬ್ಬನೂ ತನ್ನ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ೆಯವನ ಹೆಂಡತಿಯನ್ನು ಕೆಡಿಸುತ್ತಾನೆ; ಹೀಗಾದರೆ ನೀವು ದೇಶವನ್ನು ಸ್ವತಂತ್ರಿಸಿ ಕೊಳ್ಳಬಹು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ನು ಅವರಿಗೆ ಹೇಳಬೇಕಾದ ದ್ದೇನಂದರೆ--ದೇವರಾದ ಕರ್ತನು ಹೀಗೆ ಹೇಳು ತ್ತಾನೆ--ನನ್ನ ಜೀವದಾಣೆ, ನಿಶ್ಚಯವಾಗಿ ಹಾ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ಲ್ಲಿರುವವರು ಕತ್ತಿಯಿಂದ ಬೀಳುವರು; ಬಯಲಿ ನಲ್ಲಿರುವವರಿಗೆ ಮೃಗಗಳನ್ನು ಆಹಾರವನ್ನಾಗಿ ಕೊಡು 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ಟೆಗಳಲ್ಲಿಯೂ ಗುಹೆಗಳಲ್ಲಿಯೂ ಇರುವ ವರು ವ್ಯಾಧಿಗಳಿಂದ ಸಾ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ನು ಈ ದೇಶವನ್ನು ಹಾಳುಪಾಳು ಮಾಡುವೆನು. ಅದರ ಬಲದ ಮಹತ್ತು ತೀರಿಹೋಗುವದು. ಇಸ್ರಾಯೇಲಿನ ಪರ್ವತ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ುವವರಿಲ್ಲದೆ ಹಾಳಾಗ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ಮೇಲೆ ಅವರು ಮಾಡಿದ ಎಲ್ಲಾ ಅಸಹ್ಯಗ ಳಿಂದಾಗಿ ನಾನು ಆ ದೇಶವನ್ನು ಸಂಪೂರ್ಣವಾಗಿ ನಾಶಗೊಳಿಸಿದಾಗ ನಾನೇ ಕರ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ದಲ್ಲದೆ ಮನುಷ್ಯಪುತ್ರನೇ, ನಿನ್ನ ಜನರ ಮಕ್ಕಳು ಇನ್ನು ಮನೆಗಳ ಬಾಗಲುಗಳಿಗೂ ಗೋಡೆಗಳಿಗೂ ವಿರುದ್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ತ್ತಾರೆ, ನಿನ್ನ ವಿಷಯವಾಗಿ ಮಾತನಾಡಿಕೊಂಡು ಒಬ್ಬರಿಗೊಬ್ಬರು ತಮ್ಮ ತಮ್ಮ ಸಹೋದರರೆಲ್ಲರೂ--ಕರ್ತನಿಂದ ಹೊರ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 ಏನೆಂದು ಕೇಳಿ ಪ್ರಾರ್ಥಿಸೋಣ ಬನ್ನಿ ಎಂದು ಹೇಳ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ಬೇರೆ ಜನರು ಬರುವ ಹಾಗೆ ಅವರು ನಿನ್ನ ಬಳಿಗೆ ಬಂದು ಜನರು ಕುಳಿತುಕೊಳ್ಳುವ ಹಾಗೆ ನಿನ್ನ ಮುಂದೆ ಕುಳಿತುಕೊಳ್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ಿನ್ನ ವಾಕ್ಯಗಳನ್ನು ಕೇಳುವರು, ಆದರೆ ಅವರು ಅವುಗಳನ್ನು ಮಾಡುವದಿಲ್ಲ. ಅವರು ತಮ್ಮ ಬಾಯಿಂದ ಹೆಚ್ಚಾದ ಪ್ರೀ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ುವರು; ಆದರೆ ಅವರ ಹೃದಯವು ಲೋಭತ್ವದ ಕಡೆಗೆ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ಗೋ, ನೀನು ಅವರಿಗೆ ಇಂಪಾದ ಶಬ್ದವುಳ್ಳಂತ, ತಂತಿವಾದ್ಯಗಳನ್ನು ಚೆನ್ನಾಗಿ ಬಾರಿಸುವಂತ ಒಬ್ಬನ ಮನೋಹರವಾದ ರಾ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ಿರುವಿ; ಅವರು ನಿನ್ನ ಮಾತುಗಳನ್ನು ಕೇಳುತ್ತಾರೆ, ಆದರೆ ಅವುಗಳನ್ನು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ಯಾವಾಗ ಇದು ಬರುತ್ತದೋ ಆಗ ಅವರಿಗೆ ಪ್ರವಾದಿಯು ತಮ್ಮ ಸಂಗಡ ಇದ್ದಾನೆಂದು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2026-10-22T07:48:22Z</dcterms:created>
  <dcterms:modified xsi:type="dcterms:W3CDTF">2026-10-22T07:48:22Z</dcterms:modified>
  <dc:title>ಯೆಹೆಜ್ಕೇಲನು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