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் சிறையிருப்பைக் கர்த்தர் திருப்பும்போது சொப்பனம் காண்கிறவர்கள்போல் இரு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மக்குப் பெரிய காரியங்களைச் செய்தார்; இதினிமித்தம் நாம் மகிழ்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ோடே விதைக்கிறவர்கள் கெம்பீரத்தோடே அற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ಚೀಯೋನನ್ನು ಸೆರೆಯಿಂದ ಬಿಡಿಸಿದಾಗ ನಾವು ಕನಸು ಕಂಡ ವರ ಹಾ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ಮ್ಮ ಬಾಯಿ ನಗೆಯಿಂದಲೂ ನಾಲಿಗೆ ಉತ್ಸಾಹ ಧ್ವನಿಯಿಂದಲೂ ತುಂಬಿದ್ದವು; ಆಗ ಅನ್ಯಜನರು--ಕರ್ತನು 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ತ್ಕಾರ್ಯಗಳನ್ನು ಮಾಡಿದ್ದಾನ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ನಮಗೆ ಮಹತ್ಕಾರ್ಯಗಳನ್ನು ಮಾಡಿದ್ದಾನೆ; ಆದಕಾರಣ ನಾವು ಸಂತೋಷಿಸುತ್ತಾ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ದಕ್ಷಿಣದಲ್ಲಿರುವ ಹೊಳೆಗಳ ಹಾಗೆ ಸೆರೆಯಿಂದ ನಮ್ಮನ್ನು ತಿರಿಗಿ ಬರ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ಣ್ಣೀರಿ ನಿಂದ ಬಿತ್ತುವವರು ಉತ್ಸಾಹದಲ್ಲಿ ಕೊಯ್ಯುವರು. ಅಮೂಲ್ಯವಾದ ಬೀಜವನ್ನು ಹೊತ್ತುಕೊಂಡು ಅಳುತ್ತಾ ಹೋಗ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ನ್ನ ಸಿವುಡುಗಳನ್ನು ತರುವವನಾಗಿ, ನಿಸ್ಸಂದೇಹವಾಗಿ ಉತ್ಸಾಹ ಧ್ವನಿಯಿಂದ ತಿರುಗಿ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2026-10-20T10:17:03Z</dcterms:created>
  <dcterms:modified xsi:type="dcterms:W3CDTF">2026-10-20T10:17:03Z</dcterms:modified>
  <dc:title>ಕೀರ್ತನೆಗಳು : 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