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9007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இயேசு கற்பித்தார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ஒளி வீசவ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ிறு தீபம்போல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ருள் நீக்கவ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ந்தகார லோகில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ஒளி வீசுவோம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ங்கும் இங்கும் எங்கு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ிரகாசிப்போ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முதல் அவர்க்காய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ஒளி வீசுவோம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ஒளி மங்கிடாமல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ாத்துக் கொள்ளுவோம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 நோக்கிப் பார்க்க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ஒளி வீசுவோ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ங்கும் இங்கும் எங்கு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ிரகாசிப்போ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பிறர் நன்மைக்கு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ஒளி வீசுவோம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லகின் மா இருள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க்க முயல்வோம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வம் சாபம் யாவு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றந்தோடிப்போ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ங்கும் இங்கும் எங்கு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ிரகாசிப்போ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0">
  <a:themeElements>
    <a:clrScheme name="Theme5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2026-10-24T20:30:02Z</dcterms:created>
  <dcterms:modified xsi:type="dcterms:W3CDTF">2026-10-24T20:30:02Z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