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்இச்சைகளுக்கு இடமாக உடலைப் பேணாமலிருந்து, கர்த்தராகிய இயேசுகிறிஸ்துவைத் தரித்துக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்இச்சைகளுக்கு இடமாக உடலைப் பேணாமலிருந்து, கர்த்தராகிய இயேசுகிறிஸ்துவைத் தரித்து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 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 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அதிகாரத்திற்கு எதிர்த்து நிற்கிறவன் தேவனுடைய நியமத்திற்கு எதிர்த்து நிற்கிறான்; அப்படி எதிர்த்து நிற்கிறவர்கள் தங்களுக்குத் தாங்களே ஆக்கினையை வருவித்துக்கொள்ளுகிறார்கள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அதிகாரத்திற்கு எதிர்த்து நிற்கிறவன் தேவனுடைய நியமத்திற்கு எதிர்த்து நிற்கிறான்; அப்படி எதிர்த்து நிற்கிறவர்கள் தங்களுக்குத் தாங்களே ஆக்கினையை வருவித்துக்கொள்ளுகிறார்க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ங்கள் கோபாக்கினையினிமித்தம் மாத்திரமல்ல, மனச்சாட்சியினிமித்தமும் கீழ்ப்படிய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ங்கள் கோபாக்கினையினிமித்தம் மாத்திரமல்ல, மனச்சாட்சியினிமித்தமும் கீழ்ப்படிய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ங்கள் கோபாக்கினையினிமித்தம் மாத்திரமல்ல, மனச்சாட்சியினிமித்தமும் கீழ்ப்படிய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 தேவஊழியக்காரராயிருக்கிற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 தேவஊழியக்காரராயிருக்கிறா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 பிறனிடத்தில் அன்புகூருகிறவன் நியாயப்பிரமாணத்தை நிறைவேற்ற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 பிறனிடத்தில் அன்புகூருகிறவன் நியாயப்பிரமாணத்தை நிறைவேற்ற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பானது பிறனுக்குப் பொல்லாங்குசெய்யாது; ஆதலால் அன்பு நியாயப்பிரமாணத்தின் நிறைவேறுதல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பானது பிறனுக்குப் பொல்லாங்குசெய்யாது; ஆதலால் அன்பு நியாயப்பிரமாணத்தின் நிறைவேறுதல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 ஒளியின் ஆயுதங்களைத் தரித்துக்கொள்ளக்கடவ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 ஒளியின் ஆயுதங்களைத் தரித்துக்கொள்ளக்கடவ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પ્રભુ ઈસુ ખ્રિસ્તને પહેરી લો. તમારામાં રહેલો પાપનો અંશ તમને જે ખરાબ ઈચ્છાઓ કરાવે છે,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ોષવાના વિચારો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રેક માણસે મુખ્ય અધિકારીઓના હુકમનું પાલન કરવું જ જોઈએ. જે અધિકારી છે તેઓને દેવ દ્વારા એ સત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માં આવી છે. અને અત્યારે જે લોકો શાસન કરી રહ્યા છે, તેમને પણ દેવ દ્વારા એ સત્તા આપવામાં આ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જે વ્યક્તિ સરકારની વિરુંદ્ધમાં હોય તે ખરેખર તો દેવના આદેશની વિરુંદ્ધમાં છે. સરકારની વિરું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તા લોકો પોતે શિક્ષા વહોરી 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 લોકો સારાં કાર્યો કરતા હોય તેમણે સરકારી અધિકારીઓથી ડરવાની જરૂર નથી. પરંતુ જે લોકો ખોટાં કા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હોય તેમને તો અધિકારીઓનો ડર લાગવો જ જોઈએ. શું તમારે શાસકોના ડરમાંથી મુક્ત થવું છે? તો ત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ં કામો કરવાં જોઈએ. જો તમે સારાં કાર્યો કરશો તો સરકારી અધિકારીઓ તમારાં વખાણ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ાસક તો દેવનો સેવક છે. જે તમને મદદ કરે છે. પરંતુ જો તમે કઈક ખોટું કરશો તો તમારે ડરવું પડશે. શાસ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શિક્ષા કરવાની સત્તા હોય છે, અને તે એ સત્તાનો ઉપયોગ કરશે. ખોટાં કામો કરનાર લોકોને સજા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ી દેવનો સેવ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થી તમારે સરકારના નિયમોનું પાલન કરવું જ જોઈએ. તમારે સરકારી કાયદાઓનું પાલન કરવું જોઈએ કારણ કે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પાલન ન કરો તો તમને શિક્ષા થાય. તમારે એટલા માટે પણ કાયદાનું પાલન કરવું જોઈએ કેમ કે, એમ કરવ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ગ્ય છે એ તમે જાણ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તેથી જ તમે કરવેરા પણ ચૂકવો છો. જે સત્તાધારી છે તે દેવ માટે કાર્ય કરે છે અને શાસન કાર્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ો બધો સમય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 લોકોનું ઋણ તમારા માથે હોય તે તેમને ચૂકવો. કોઈ પણ જાતના કરવેરા કે કોઈ પણ જાતનું દેવું તમા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તો તે ભરપાઈ કરી દો. જે લોકોને માન આપવા જેવું હોય તેમને માન આપો. અને જેમનું સન્માન કરવા જેવું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ું સન્મા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ોઈનું કોઈ પણ પ્રકારનું દેવું રાખશો નહિ. પરંતુ હંમેશા એક બીજાના પ્રેમના ઋણી રહો. જે વ્યક્તિ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પ્રેમ કરે છે તેણે ખરેખર નિયમની બધી જ જરૂરિયાતો પરિપૂર્ણ કરી છે એમ ગણ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આમ શા માટે કહું છું? કારણ કે નિમયશાસ્ત્ર કહે છે, “તારે વ્યભિચારનું પાપ ન કરવું જોઈએ, ખૂન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ું, કશાયની ચોરી ન કરાય, બીજા લોકોની વસ્તુઓ મેળવી લેવાની ઈચ્છા ન કરાય.”આ અને બીજી બધી આજ્ઞાઓ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દેશો ખરેખર તો એક જ નિયમમાં સમાઈ જાય છે: “જે રીતે તમે તમારી જાતને પ્રેમ કરો છો, એ જ રીત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ોશી પર પણ પ્રેમ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્રેમ બીજા લોકોને ઈજા કે દુ:ખ પહોંચાડી શકતો નથી. તેથી, નિયમના બધા જ આદેશોનું પાલન કરવું ક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 કરવો એ બધું એક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બધી વાત હું તમને એટલા માટે કહું છું કે, તમે જાણો છો તેમ, આપણે સૌ મહત્વપૂર્ણ સમયમાં જીવી રહ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 હા, તમારી નિંદ્રામાંથી જાગૃત થવાનો હવે સમય આવ્યો છે. પછી જ્યારે આપણે વિશ્વાસીઓ બન્યા તેના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તારણનો સમય આપણી વધુ નજી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રાત”લગભગ સમાપ્ત થઈ ચૂકી છે. “દિવસ”ઊગી રહ્યો છે. તેથી આપણે અંધકારનાં કામો કરવાનું હવે બંધ કર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 સત્કર્મોના કાર્યો માટે આપણે પ્રકાશના શાસ્ત્રોથી સજજ થ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્રકાશમાન દિવસમાં રહેતા લોકોની જેમ આપણે વર્તવું જોઈએ. મોંજ મસ્તીથી છલકાતી ખર્ચાળ મિજબાનીઓ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ડાવવી ન જોઈએ. મદ્યપાન કરીને આપણે નશો ન કરવો જોઈએ. આપણે આપણાં અવયવો વડે જાતીય વાસનાનું પાપ કે બીજ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પણ પાપ ન કરવાં જોઈએ. આપણે (બિનજરુંરી) દલીલો કરીને મુશ્કેલીઓ ઊભી કરવી ન જોઈએ, અથવા ઈર્ષાળુ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2026-10-21T03:00:53Z</dcterms:created>
  <dcterms:modified xsi:type="dcterms:W3CDTF">2026-10-21T03:00:53Z</dcterms:modified>
  <dc:title>રોમનોને પત્ર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