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த் தாரும் இயேசுவே – தூ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த் தார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துப் படைப்பாய் நான் மா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மலரெனவே வா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தாகத்தை தீர்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ைவா உம்மருள் சுர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த் தளைகளை அறு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ும் வழிகளில் நிலைக்க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2026-10-24T14:59:39Z</dcterms:created>
  <dcterms:modified xsi:type="dcterms:W3CDTF">2026-10-24T14:59:39Z</dcterms:modified>
  <dc:title>துதிப் பாடல்கள் : 334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