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இஸ்ரவேலின் பாளயத்திற்கு வந்தபோதோவெனில், இஸ்ரவேலர் எழும்பி, மோவாபியரைத் தங்களுக்கு முன்பாக ஓடிப்போகத்தக்கதாய் முறியஅடித்து, அவர்கள் தேசத்திற்குள் புகுந்து, அங்கேயும் மோவாபியரை முறிய அட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இஸ்ரவேலின் பாளயத்திற்கு வந்தபோதோவெனில், இஸ்ரவேலர் எழும்பி, மோவாபியரைத் தங்களுக்கு முன்பாக ஓடிப்போகத்தக்கதாய் முறியஅடித்து, அவர்கள் தேசத்திற்குள் புகுந்து, அங்கேயும் மோவாபியரை முறிய அடி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ட்டணங்களை இடித்து, சகல நல்ல நிலத்திலும் கல்லெறிந்து நிரப்பி, நீரூற்றுகளையெல்லாம் தூர்த்து, நல்ல மரங்களையெல்லாம் வெட்டிப்போட்டார்கள்; கிராரேசேத்திலே மாத்திரம் அதின் மதில்கள் இன்னும் இடிபடாதிருக்கிறபோது; கவண்காரர் அதைச் சுற்றிக்கொண்டு அதையும் சேதமாக்க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ுத்தம் மும்முரமாகிறதென்று மோவாபியரின் ராஜா கண்டபோது, அவன் ஏதோமின் ராஜாவின்மேல் வலுமையாய் விழுகிறதற்குப் பட்டயம் உருவுகிற எழுநூறுபேரைக் கூட்டிக்கொண்டு போனான்; ஆனாலும் அவர்களாலே கூடாமற்போ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 தன் ஸ்தானத்தில் ராஜாவாகப்போகிற தன் சேஷ்டபுத்திரனைப் பிடித்து, அலங்கத்தின்மேல் அவனைச் சர்வாங்க தகனமாக பலியிட்டான்; அப்பொழுது இஸ்ரவேலர்மேல் கடுங்கோபம் மூண்டதினால், அவர்கள் அவனைவிட்டுப் புறப்பட்டு, தங்கள் தேசத்திற்குத் திரும்பி வி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யோசபாத்தின் பதினெட்டாம் வருஷத்தில் ஆகாபின் குமாரனாகிய யோராம் சமாரியாவிலே இஸ்ரவேலின்மேல் ராஜாவாகிப் பன்னிரண்டு; வருஷம் ராஜ்யபாரம்பண்ண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யோசபாத்தின் பதினெட்டாம் வருஷத்தில் ஆகாபின் குமாரனாகிய யோராம் சமாரியாவிலே இஸ்ரவேலின்மேல் ராஜாவாகிப் பன்னிரண்டு; வருஷம் ராஜ்யபாரம்பண்ண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ான்; ஆனாலும் தன் தகப்பனைப்போலும் தன் தாயைப் போலும் அல்ல; தன் தகப்பன் பண்ணுவித்த பாகாலின் சிலையை அகற்றிவ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ின் பார்வைக்குப் பொல்லாப்பானதைச் செய்தான்; ஆனாலும் தன் தகப்பனைப்போலும் தன் தாயைப் போலும் அல்ல; தன் தகப்பன் பண்ணுவித்த பாகாலின் சிலையை அகற்றிவி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றாலும் இஸ்ரவேலைப் பாவஞ் செய்யப்பண்ணின நேபாத்தின் குமாரனாகிய யெரொபெயாமின் பாவங்களை அவன் விட்டு நீங்காமல் அவைகளிலே சிக்கிக் கொண்ட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றாலும் இஸ்ரவேலைப் பாவஞ் செய்யப்பண்ணின நேபாத்தின் குமாரனாகிய யெரொபெயாமின் பாவங்களை அவன் விட்டு நீங்காமல் அவைகளிலே சிக்கிக் கொண்ட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ின் ராஜாவாகிய மேசா ஆடுமாடுகள் பெருத்தவனாயிருந்து, இஸ்ரவேலின் ராஜாவுக்கு இலட்சம் ஆட்டுக்குட்டிகளையும், இலட்சம் குறும்பாட்டுக் கடாக்களையும் செலுத்திவ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ின் ராஜாவாகிய மேசா ஆடுமாடுகள் பெருத்தவனாயிருந்து, இஸ்ரவேலின் ராஜாவுக்கு இலட்சம் ஆட்டுக்குட்டிகளையும், இலட்சம் குறும்பாட்டுக் கடாக்களையும் செலுத்திவ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ாப் இறந்துபோனபின் மோவாபின் ராஜா இஸ்ரவேலின் ராஜாவுக்கு விரோதமாய்க் கலகம் பண்ண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ாலத்திலே யோராம் என்னும் ராஜா சமாரியாவிலிருந்து புறப்பட்டு, இஸ்ரவேலையெல்லாம் இலக்கம் பார்த்துப்போய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வாபின் ராஜா எனக்கு விரோதமாய்க் கலகம்பண்ணினான்; மோவாபியர்மேல் யுத்தம்பண்ண, என்னோடேகூட வருகிறீரா என்று யூதாவின் ராஜாவாகிய யோசபாத்தைக் கேட்டனுப்பினதற்கு; அவன் நான் வருகிறேன்; நான் 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வழியாய்ப் போவோம் என்று கேட்டான்; அதற்கு அவன்: ஏதோம் வனாந்தரவழியாய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ந்த வழியாய்ப் போவோம் என்று கேட்டான்; அதற்கு அவன்: ஏதோம் வனாந்தரவழியாய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இஸ்ரவேலின் ராஜாவும் யூதாவின் ராஜாவும் ஏதோமின் ராஜாவும் சேர்ந்து போனார்கள்; ஆனாலும் அவர்கள் ஏழுநாள் சுற்றித்திரிந்தபோது, அவர்களைப் பின்செல்லுகிற இராணுவத்துக்கும் மிருகஜீவன்களுக்கும் தண்ணீர் இல்லாமற்போ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இஸ்ரவேலின் ராஜாவும் யூதாவின் ராஜாவும் ஏதோமின் ராஜாவும் சேர்ந்து போனார்கள்; ஆனாலும் அவர்கள் ஏழுநாள் சுற்றித்திரிந்தபோது, அவர்களைப் பின்செல்லுகிற இராணுவத்துக்கும் மிருகஜீவன்களுக்கும் தண்ணீர் இல்லாமற்போ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: ஐயோ, இந்த மூன்று ராஜாக்களையும் கர்த்தர் மோவாபியரின் கையில் ஒப்புக்கொடுக்க வரவழைத்தாரே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இஸ்ரவேலின் ராஜா: ஐயோ, இந்த மூன்று ராஜாக்களையும் கர்த்தர் மோவாபியரின் கையில் ஒப்புக்கொடுக்க வரவழைத்தாரே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ோசபாத்: நாம் கர்த்தரிடத்தில் விசாரிக்கும்படி கர்த்தருடைய தீர்க்கதரிசி ஒருவரும் இங்கே இல்லையா என்று கேட்டதற்கு, எலியாவின் கைகளுக்குத் தண்ணீர் வார்த்த சாப்பாத்தின் குமாரனாகிய எலிசா இங்கே இருக்கிறான் என்று இஸ்ரவேல் ராஜாவின் ஊழியக்காரரில் ஒருவன் மறுமொழியாகச்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சபாத் அவனை நோக்கி: கர்த்தருடைய வார்த்தை அவனிடத்தில் இருக்கிறது என்றான்; இஸ்ரவேலின் ராஜாவும் யோசபாத்தும் ஏதோமின் ராஜாவும் அவனிடத்தில் போ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யோசபாத் அவனை நோக்கி: கர்த்தருடைய வார்த்தை அவனிடத்தில் இருக்கிறது என்றான்; இஸ்ரவேலின் ராஜாவும் யோசபாத்தும் ஏதோமின் ராஜாவும் அவனிடத்தில் போ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லிசா இஸ்ரவேலின் ராஜாவைப் பார்த்து: எனக்கும் உமக்கும் என்ன? நீர் உம்முடைய தகப்பனின் தீர்க்கதரிசிகளிடத்திலும், உம்முடைய தாயாரின் தீர்க்கதரிசிகளிடத்திலும் போம் என்றான். அதற்கு இஸ்ரவேலின் ராஜா: அப்படியல்ல, கர்த்தர் இந்த மூன்று ராஜாக்களையும் மோவாபியரின் கையில் ஒப்புக்கொடுக்கிறதற்கு வரவழைத்தார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லிசா: நான் யூதாவின் ராஜாவாகிய யோசபாத்தின் முகத்தைப் பாராதிருந்தால் நான் உம்மை நோக்கவுமாட்டேன், உம்மைப் பார்க்கவுமாட்டேன் என்று சேனைகளுடைய கர்த்தருக்கு முன்நிற்கிற நான் அவருடைய ஜீவனைக்கொண்டு சொல்ல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லிசா: நான் யூதாவின் ராஜாவாகிய யோசபாத்தின் முகத்தைப் பாராதிருந்தால் நான் உம்மை நோக்கவுமாட்டேன், உம்மைப் பார்க்கவுமாட்டேன் என்று சேனைகளுடைய கர்த்தருக்கு முன்நிற்கிற நான் அவருடைய ஜீவனைக்கொண்டு சொல்லுகி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ஒரு சுரமண்டல வாத்தியக்காரனை என்னிடத்தில் கொண்டுவாருங்கள் என்றான்; சுரமண்டல வாத்தியக்காரன் வந்து வாசித்தபோது கர்த்தருடைய கரம் அவன்மேல் இறங்க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ோதும் ஒரு சுரமண்டல வாத்தியக்காரனை என்னிடத்தில் கொண்டுவாருங்கள் என்றான்; சுரமண்டல வாத்தியக்காரன் வந்து வாசித்தபோது கர்த்தருடைய கரம் அவன்மேல் இறங்க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: கர்த்தர் உரைக்கிறது என்னவென்றால், இந்தப் பள்ளத்தாக்கிலே எங்கும் வாய்க்கால்களை வெட்ட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காற்றையும் காணமாட்டீர்கள், மழையையும் காணமாட்டீர்கள்; ஆனாலும் நீங்களும் உங்கள் ஆடு மாடுகளும் உங்கள் மிருகஜீவன்களும் குடிக்கும்படிக்கு, இந்தப் பள்ளத்தாக்கு தண்ணீரால் நிரப்பப்படும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காற்றையும் காணமாட்டீர்கள், மழையையும் காணமாட்டீர்கள்; ஆனாலும் நீங்களும் உங்கள் ஆடு மாடுகளும் உங்கள் மிருகஜீவன்களும் குடிக்கும்படிக்கு, இந்தப் பள்ளத்தாக்கு தண்ணீரால் நிரப்பப்படும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ு கர்த்தரின் பார்வைக்கு அற்பகாரியம்; மோவாபியரையும் உங்கள் கையிலே ஒப்புக்கொடுப்ப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சகல கோட்டைகளையும் சகல சிறந்த பட்டணங்களையும் தகர்த்து, நல்ல மரங்களையெல்லாம் வெட்டி, நீரூற்றுகளையெல்லாம் தூர்த்து, நல்ல நிலத்தையெல்லாம் கல்மேடுகளாக்கிக் கெடுப்பீர்கள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சகல கோட்டைகளையும் சகல சிறந்த பட்டணங்களையும் தகர்த்து, நல்ல மரங்களையெல்லாம் வெட்டி, நீரூற்றுகளையெல்லாம் தூர்த்து, நல்ல நிலத்தையெல்லாம் கல்மேடுகளாக்கிக் கெடுப்பீர்கள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ுநாள் காலமே பலிசெலுத்தப்படும் நேரத்தில், இதோ, தண்ணீர் ஏதோம் தேசவழியாய் வந்ததினால் தேசம் தண்ணீரால் நிரம்பிற்ற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ோடு யுத்தம்பண்ண ராஜாக்கள் வருகிறதை மோவாபியரெல்லாரும் கேட்டபோது, அவர்கள் ஆயுதம் தரிக்கத்தக்க வயதுள்ளவர்களையும், அதற்கு மேல் தரமானவர்கள் எல்லாரையும் கூட்டி அழைத்துக் கொண்டுவந்து எல்லையிலே நி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ங்களோடு யுத்தம்பண்ண ராஜாக்கள் வருகிறதை மோவாபியரெல்லாரும் கேட்டபோது, அவர்கள் ஆயுதம் தரிக்கத்தக்க வயதுள்ளவர்களையும், அதற்கு மேல் தரமானவர்கள் எல்லாரையும் கூட்டி அழைத்துக் கொண்டுவந்து எல்லையிலே நி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வாபியர் அதிகாலமே எழுந்தபோது சூரியன் தண்ணீரின் மேல் பிரகாசித்ததினால் அந்தத் தண்ணீர் அவர்களுக்கு இரத்தம்போல் சிவப்பாய்க் காணப்பட்ட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வாபியர் அதிகாலமே எழுந்தபோது சூரியன் தண்ணீரின் மேல் பிரகாசித்ததினால் அந்தத் தண்ணீர் அவர்களுக்கு இரத்தம்போல் சிவப்பாய்க் காணப்பட்ட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ால் அவர்கள்: இது இரத்தம், அந்த ராஜாக்கள் தங்களைத் தாங்களே ஒருவரை ஒருவர் வெட்டிக்கொண்டு மாண்டுபோனார்கள்; ஆதலால் மோவாபியரே, கொள்ளைக்கு வாருங்கள் என்று சொன்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ால் அவர்கள்: இது இரத்தம், அந்த ராஜாக்கள் தங்களைத் தாங்களே ஒருவரை ஒருவர் வெட்டிக்கொண்டு மாண்டுபோனார்கள்; ஆதலால் மோவாபியரே, கொள்ளைக்கு வாருங்கள் என்று சொன்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মোয়াবীয়রা ইস্রায়েলীয়দের কাছে আসতেই ইস্রায়েলীয়রা মোয়াবীয় সেনাবাহিনীকে আক্রমণ কর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য়াবীয়রা তাদের থেকে দৌড়ে পালিয়ে গেল, কিন্তু ইস্রায়েলীয়রা তাদের ধাওযা করে যুদ্ধ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কের পর এক শহর ধ্বংস করে তারা সমস্ত ঝর্ণার মুখ বন্ধ করে দিল| তারা উর্বর ক্ষেত পাথর ছুঁড়ে ছুঁ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র্তি করে দিল, সমস্ত সতেজ গাছ কেটে ফেলল| সারা পথ যুদ্ধ করতে করতে তারা কীর্ হরাসত পর্য়ন্ত গেল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টাকে চারদিক থেকে ঘিরে ফেলে অধিকা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মোযাবের রাজা দেখলেন, তাঁর পক্ষে আর যুদ্ধ করা সম্ভব না| তারপর তিনি সবলে সৈন্যব্য়ূহ ভেদ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দোমের রাজাকে হত্যা করবার জন্য তাঁর সঙ্গে 700 সৈনিক নিলেন| কিন্তু তারা ইদোমের রাজার ধারে কাছ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ৌঁছতে পারল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মোযাবের রাজা তাঁর জ্যেষ্ঠপুত্র যুবরাজকে শহরের বাইরে চারপাশের দেওয়ালের কাছে নিয়ে 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মবলি হিসেবে উত্সর্গ করলেন| এতে ইস্রায়েলীয়রা অত্যন্ত বিপর্য়্য়স্ত হল, তাই মোযাবের রাজাকে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তারা তাদের দেশে ফি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হূদায় যিহোশাফটের রাজত্বের 18তম বছরে আহাবের পুত্র যিহোরাম, শমরিয়ায ইস্রায়েলের রাজা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লেন| তিনি 12 বছর রাজত্ব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িহোরাম প্রভুর চোখের সামনে মন্দ কাজ করেছিলেন! তবে তিনি তাঁর পিতা বা মাতার মতো ছিলেন না, কারণ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 বাল মূর্ত্তির আরাধনার জন্য য়ে স্মরণস্তম্ভ তৈরী করেছিলেন, তিনি সেটা সরিয়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তিনি পাপ কাজ চালিযে গেলেন যা নবাটের পুত্র যারবিয়াম করেছিলেন| যারবিয়াম ইস্রায়েলকে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তে বাধ্য করেছিলেন| যিহোরাম এই পাপাচরণ বন্ধ কর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োযাবের রাজা মেশা ছিলেন এক জন মেষ বংশ বৃদ্ধিকারক| মেশা ইস্রায়েলের রাজাকে 1,00,000 মেষ ও 1,00,00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ুষ মেষের উল দি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আহাবের মৃত্যুর পর মোযাবের রাজা ইস্রায়েলের রাজার বিরুদ্ধে বিদ্রোহ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রাজা যিহোরাম শমরিয়া থেকে গিয়ে ইস্রায়েলের সমস্ত বাসিন্দাদের জড়ো করল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িহোরাম যিহূদার রাজা যিহোশাফটের কাছে বার্তাবাহক পাঠিয়ে বললেন, “মোযাবের রাজা আম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্রোহ করেছে| আপনি কি আমার সঙ্গে মোযাবের বিরুদ্ধে যুদ্ধে য়োগ দেবেন?”যিহোশাফট বললেন, “হ্যাঁ!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জনের সেনাবাহিনী সম্মিলিত ভাবে যুদ্ধ করবে| আমার লোক, ঘোড়া এসবও আপনা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িহোশাফট যিহোরামকে প্রশ্ন করলেন, “আমরা কোন পথে যাবো?”যিহোরাম বললেন, “আমরা ইদোমের মরুভূমি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যা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স্রায়েলের রাজা তখন যিহূদা ও ইদোমের রাজার সঙ্গে য়োগ দিলেন| তাঁরা প্রায় সাতদিন চললেন| প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বাহিনী ও তাঁদের জন্তু জানোযারদের জন্য উপযুক্ত পরিমাণ জল তাঁরা পান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ইস্রায়েলের রাজা যিহোরাম বললেন, “আমার মনে হয়, মোয়াবীয়দের কাছে পরাজিত হবার জন্য প্রভু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 জন রাজাকে একত্রিত করেছ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িহোশাফট বললেন, “প্রভুর কোন ভাব্বাদী কি এখানে চারপাশে নেই? আমরা কি করব তাঁকে জিজ্ঞেস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|”তখন ইস্রায়েলের রাজার ভৃত্যদের এক জন বললো, “শাফটের পুত্র ইলীশায়, যিনি এলিয়র শিষ্য ছিলেন,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আ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িহোশাফট বললেন, “আমি শুনেছি প্রভু নিজে ইলীশায়ের মুখ দিয়ে কথা বলেন!”তখন ইস্রায়েল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রাম, যিহোশাফট ও ইদোমের রাজা ইলীশায়ের সঙ্গে দেখা করত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ইলীশায় ইস্রায়েলের রাজা যিহোরামকে প্রশ্ন করলেন, “আমি আপনার জন্য কি করতে পারি? আপনি কেন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মাতার ভাব্বাদীর কাছেই যাচ্ছেন না?”তখন ইস্রায়েলের রাজা ইলীশায়কে বললেন, “না, আমরা আপন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 করতে এসেছি, কারণ মোয়াবীয়দের কাছে হেরে যাবার জন্যই প্রভু আমাদের তিন জন রাজাকে এনে একত্র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ইলীশায় বললেন, “আমি সর্বশক্তিমান প্রভুর সেবক| তবে আমি যিহূদার রাজা যিহোশাফটকে শ্রদ্ধা করি ব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খানে এসেছি| যিহোশাফট এখানে না থাকলে, আমি আপনার দিকে হয়ত মনোয়োগ দিতাম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াই হোক এখন আমার কাছে এমন এক জনকে নিয়ে আসুন য়ে বীণা বাজাতে পারে|”বীণাবাদক এসে বীণা বাজাতে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 প্রভুর শক্তি ইলীশায়ের ওপর এসে ভ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ইলীশায় বলে উঠলেন, “প্রভু বলেন, নদীর তলদেশ খাতময কর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রা কোন বাতাস বা বাদলা দেখতে না পেলেও, জলে ভরে উঠবে সমভূমি| তখন তোমরা আর তোমাদের গরু, বাছ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অন্যান্য জন্তু-জানোযার খাবার জল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র পক্ষে এটি খুব সহজ, তিনি তোমাদের জন্য মোয়াবীয়দের পরাজিত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ত্যেকটা সুদৃঢ়, শক্ত-পোক্ত আর ভালো শহর তোমরা আক্রমণ করবে| কেটে ফেলবে প্রত্যেকটা সতেজ-সবল গা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টা ঝর্ণার উত্স বন্ধ করে দেবে আর পাথর ছুঁড়ে ছুঁড়ে নষ্ট করবে প্রত্যেকটা ভালো ক্ষে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কাল হলে, প্রভাতী বলিদানের সময়ে ইদোমের দিক থেকে জল এসে সমভূমি ভর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োযাবের লোকরা শুনতে পেল, রাজারা তাদের বিরুদ্ধে যুদ্ধ করতে এসেছেন| তখন তারা মোযাবে বর্ম পরা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়স যাদের হয়েছে তাদের সবাইকে এক জায়গায় জড়ো করে যুদ্ধ বাধার জন্য সীমান্তে অপেক্ষা করে থাক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োযাবের লোকরা সকাল সকাল ঘুম থেকে উঠে সমতল ভূমির উপর জল দেখতে পেল| সূর্য়কে পূব আকাশের রাঙা আলো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তের মত লাল দেখ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া সমস্বরে বলে উঠল, “দেখ, দেখ রক্ত! রাজারা নিশ্চয়ই একে অপরের বিরুদ্ধে যুদ্ধ করে মারা পড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 এবার আমরা গিয়ে ওদের গা থেকে দামী জিনিসগুলো নিয়ে নি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রাজাবলি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2026-10-21T09:39:31Z</dcterms:created>
  <dcterms:modified xsi:type="dcterms:W3CDTF">2026-10-21T09:39:31Z</dcterms:modified>
  <dc:title>২ রাজাবলি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