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தண்ணீர்களின் தூதன்: இருக்கிறவரும் இருந்தவரும் பரிசுத்தருமாகிய தேவரீர் இப்படி நியாயந்தீர்க்க நீதியுள்ளவராயிருக்கிறீ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பரிசுத்தவான்களுடைய இரத்தத்தையும் தீர்க்கதரிசிகளுடைய இரத்தத்தையும் சிந்தினபடியினால், இரத்தத்தையே அவர்களுக்குக் குடிக்கக்கொடுத்தீர்; அதற்கு பாத்திராயிருக்கிறார்கள் என்று சொல்லக்கேட்ட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பரிசுத்தவான்களுடைய இரத்தத்தையும் தீர்க்கதரிசிகளுடைய இரத்தத்தையும் சிந்தினபடியினால், இரத்தத்தையே அவர்களுக்குக் குடிக்கக்கொடுத்தீர்; அதற்கு பாத்திராயிருக்கிறார்கள் என்று சொல்லக்கேட்ட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லிபீடத்திலிருந்து வேறொருவன்: ஆம், சர்வவல்லமையுள்ள தேவனாகிய கர்த்தாவே, உம்முடைய நியாயத்தீர்ப்புகள் சத்தியமும் நீதியுமானவைகள் என்று சொல்லக்கேட்ட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லிபீடத்திலிருந்து வேறொருவன்: ஆம், சர்வவல்லமையுள்ள தேவனாகிய கர்த்தாவே, உம்முடைய நியாயத்தீர்ப்புகள் சத்தியமும் நீதியுமானவைகள் என்று சொல்லக்கேட்ட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காம் தூதன் தன் கலசத்திலுள்ளதைச் சூரியன்மேல் ஊற்றினான்; தீயினால் மனுஷரைக் தகிக்கும்படி அதற்கு அதிகாரங் கொடுக்கப்பட்ட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காம் தூதன் தன் கலசத்திலுள்ளதைச் சூரியன்மேல் ஊற்றினான்; தீயினால் மனுஷரைக் தகிக்கும்படி அதற்கு அதிகாரங் கொடுக்கப்பட்ட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மனுஷர்கள் மிகுந்த உஷ்ணத்தினாலே தகிக்கப்பட்டு, இந்த வார்த்தைகளைச் செய்ய அதிகாரமுள்ள தேவனுடைய நாமத்தைத் தூஷித்தார்களேயல்லாமல், அவரை மகிமைப்படுத்த மனந்திரும்பவில்லை;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மனுஷர்கள் மிகுந்த உஷ்ணத்தினாலே தகிக்கப்பட்டு, இந்த வார்த்தைகளைச் செய்ய அதிகாரமுள்ள தேவனுடைய நாமத்தைத் தூஷித்தார்களேயல்லாமல், அவரை மகிமைப்படுத்த மனந்திரும்பவில்லை;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ஐந்தாம் தூதன் தன் கலசத்திலுள்ளதை மிருகத்தினுடைய சிங்காசனத்தின்மேல் ஊற்றினான்; அப்பொழுது அதின் ராஜ்யம் இருளடைந்தது; அவர்கள் வருத்தத்தினாலே தங்கள் நாவுகளைக் கடித்துக்கொண்ட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தேவாலயத்திலிருந்து உண்டான ஒரு பெருஞ்சத்தம் அந்த ஏழு தூதருடனே: நீங்கள் போய் தேவனுடைய கோபகலசங்களைப் பூமியின்மேல் ஊற்றுங்கள் என்று சொல்லக்கேட்ட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ஐந்தாம் தூதன் தன் கலசத்திலுள்ளதை மிருகத்தினுடைய சிங்காசனத்தின்மேல் ஊற்றினான்; அப்பொழுது அதின் ராஜ்யம் இருளடைந்தது; அவர்கள் வருத்தத்தினாலே தங்கள் நாவுகளைக் கடித்துக்கொண்ட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ங்கள் வருத்தங்களாலும், தங்கள் புண்களாலும், பரலோகத்தின் தேவனைத் தூஷித்தார்களேயல்லாமல், தங்கள் கிரியைகளை விட்டு மனந்திரும்பவில்லை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ங்கள் வருத்தங்களாலும், தங்கள் புண்களாலும், பரலோகத்தின் தேவனைத் தூஷித்தார்களேயல்லாமல், தங்கள் கிரியைகளை விட்டு மனந்திரும்பவில்லை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றாம் தூதன் தன் கலசத்திலுள்ளதை ஐப்பிராத்து என்னும் பெரிய நதியின்மேல் ஊற்றினான்: அப்பொழுது சூரியன் உதிக்குந் திசையிலிருந்தும் ராஜாக்களுக்கு வழி ஆயத்தமாகும்படி அந்த நதியின் தண்ணீர் வற்றிப்போயிற்ற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றாம் தூதன் தன் கலசத்திலுள்ளதை ஐப்பிராத்து என்னும் பெரிய நதியின்மேல் ஊற்றினான்: அப்பொழுது சூரியன் உதிக்குந் திசையிலிருந்தும் ராஜாக்களுக்கு வழி ஆயத்தமாகும்படி அந்த நதியின் தண்ணீர் வற்றிப்போயிற்ற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, வலுசர்ப்பத்தின் வாயிலும் மிருகத்தின் வாயிலும் கள்ளத்தீர்க்கதரிசியின் வாயிலுமிருந்து தவளைகளுக்கு ஒப்பான மூன்று அசுத்த ஆவிகள் புறப்பட்டுவரக்கண்ட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, வலுசர்ப்பத்தின் வாயிலும் மிருகத்தின் வாயிலும் கள்ளத்தீர்க்கதரிசியின் வாயிலுமிருந்து தவளைகளுக்கு ஒப்பான மூன்று அசுத்த ஆவிகள் புறப்பட்டுவரக்கண்ட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ைகள் அற்புதங்களைச் செய்கிற பிசாசுகளின் ஆவிகள்; அவைகள் பூலோகமெங்குமுள்ள ராஜாக்களைச் சர்வவல்லமையுள்ள தேவனுடைய மகாநாளில் நடக்கும் யுத்தத்திற்குக் கூட்டிச்சேர்க்கும்படிக்குப் புறப்பட்டுப்போகி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ைகள் அற்புதங்களைச் செய்கிற பிசாசுகளின் ஆவிகள்; அவைகள் பூலோகமெங்குமுள்ள ராஜாக்களைச் சர்வவல்லமையுள்ள தேவனுடைய மகாநாளில் நடக்கும் யுத்தத்திற்குக் கூட்டிச்சேர்க்கும்படிக்குப் புறப்பட்டுப்போகிற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தோ, திருடனைப்போல் வருகிறேன். தன் மானம் காணப்படத்தக்கதாக நிர்வாணமாய் நடவாதபடிக்கு விழித்துக்கொண்டு, தன் வஸ்திரங்களைக் காத்துக்கொள்ளுகிறவன் பாக்கியவ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தேவாலயத்திலிருந்து உண்டான ஒரு பெருஞ்சத்தம் அந்த ஏழு தூதருடனே: நீங்கள் போய் தேவனுடைய கோபகலசங்களைப் பூமியின்மேல் ஊற்றுங்கள் என்று சொல்லக்கேட்ட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எபிரெயு பாஷையிலே அர்மகெதோன் என்னப்பட்ட இடத்திலே அவர்களைக் கூட்டிச் சேர்த்த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எபிரெயு பாஷையிலே அர்மகெதோன் என்னப்பட்ட இடத்திலே அவர்களைக் கூட்டிச் சேர்த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ஏழாம் தூதன் தன் கலசத்திலுள்ளதை ஆகாயத்தில் ஊற்றினான்; அப்பொழுது பரலோகத்தின் ஆலயத்திலுள்ள சிங்காசனத்திலிருந்து: ஆயிற்று என்று சொல்லிய பெருஞ்சத்தம் பிறந்த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ஏழாம் தூதன் தன் கலசத்திலுள்ளதை ஆகாயத்தில் ஊற்றினான்; அப்பொழுது பரலோகத்தின் ஆலயத்திலுள்ள சிங்காசனத்திலிருந்து: ஆயிற்று என்று சொல்லிய பெருஞ்சத்தம் பிறந்த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த்தங்களும் இடிமுழக்கங்களும் மின்னல்களும் உண்டாயின; பூமி மிகவும் அதிர்ந்தது, பூமியின்மேல் மனுஷர்கள் உண்டான நாள்முதற்கொண்டு அப்படிப்பட்ட பெரிய அதிர்ச்சியுண்டானதில்லை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த்தங்களும் இடிமுழக்கங்களும் மின்னல்களும் உண்டாயின; பூமி மிகவும் அதிர்ந்தது, பூமியின்மேல் மனுஷர்கள் உண்டான நாள்முதற்கொண்டு அப்படிப்பட்ட பெரிய அதிர்ச்சியுண்டானதில்லை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மகா நகரம் மூன்று பங்காகப் பிரிக்கப்பட்டது, புறஜாதிகளுடைய பட்டணங்கள் விழுந்தன. மகா பாபிலோனுக்கு தேவனுடைய உக்கிரமான கோபாக்கினையாகிய மதுவுள்ள பாத்திரத்தைக் கொடுக்கும்படி அது அவருக்கு முன்பாக நினைப்பூட்டப்பட்ட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மகா நகரம் மூன்று பங்காகப் பிரிக்கப்பட்டது, புறஜாதிகளுடைய பட்டணங்கள் விழுந்தன. மகா பாபிலோனுக்கு தேவனுடைய உக்கிரமான கோபாக்கினையாகிய மதுவுள்ள பாத்திரத்தைக் கொடுக்கும்படி அது அவருக்கு முன்பாக நினைப்பூட்டப்பட்ட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ீவுகள் யாவும் அகன்றுபோயின, பர்வதங்கள் காணப்படாமற்போயின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ாலந்து நிறையான பெரிய கல்மழையும் வானத்திலிருந்து மனுஷர்மேல் விழுந்தது; அந்தக் கல்மழையினால் உண்டான வாதையினிமித்தம் மனுஷர்கள் தேவனைத் தூஷித்தார்கள் அந்த வாதை மகா கொடியதாயிருந்த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ுதலாம் தூதன் போய், தன் கலசத்திலுள்ளதைப் பூமியின்மேல் ஊற்றினான்; உடனே மிருகத்தின் முத்திரையைத் தரித்தவர்களும் அதின் சொரூபத்தை வணங்குகிறவர்களுமாகிய மனுஷர்களுக்குப் பொல்லாத கொடிய புண்ணுண்டாயிற்ற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ாலந்து நிறையான பெரிய கல்மழையும் வானத்திலிருந்து மனுஷர்மேல் விழுந்தது; அந்தக் கல்மழையினால் உண்டான வாதையினிமித்தம் மனுஷர்கள் தேவனைத் தூஷித்தார்கள் அந்த வாதை மகா கொடியதாயிருந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ுதலாம் தூதன் போய், தன் கலசத்திலுள்ளதைப் பூமியின்மேல் ஊற்றினான்; உடனே மிருகத்தின் முத்திரையைத் தரித்தவர்களும் அதின் சொரூபத்தை வணங்குகிறவர்களுமாகிய மனுஷர்களுக்குப் பொல்லாத கொடிய புண்ணுண்டாயிற்ற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ரண்டாம் தூதன் தன் கலசத்திலுள்ளதைச் சமுத்திரத்திலே ஊற்றினான்; உடனே அது செத்தவனுடைய இரத்தம்போலாயிற்று; சமுத்திரத்திலுள்ள பிராணிகள் யாவும் மாண்டுபோயின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ரண்டாம் தூதன் தன் கலசத்திலுள்ளதைச் சமுத்திரத்திலே ஊற்றினான்; உடனே அது செத்தவனுடைய இரத்தம்போலாயிற்று; சமுத்திரத்திலுள்ள பிராணிகள் யாவும் மாண்டுபோயின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ூன்றாம் தூதன் தன் கலசத்திலுள்ளதை ஆறுகளிலும், நீரூற்றுகளிலும் ஊற்றினான்; உடனே அவைகள் இரத்தமாயின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தண்ணீர்களின் தூதன்: இருக்கிறவரும் இருந்தவரும் பரிசுத்தருமாகிய தேவரீர் இப்படி நியாயந்தீர்க்க நீதியுள்ளவராயிருக்கிறீ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4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ార్చినందుకు తీర్పుతీర్చి వారికి రక్తము త్రాగనిచ్చితివ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దీనికి వారు పాత్రులే. నీవు ఈలాగు తీర్పుతీర్చితివి గనుక నీవు న్యాయవంతుడవని జలముల దేవదూత చెప్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అందుకు అవును ప్రభువా, దేవా, సర్వాధికారీ, నీ తీర్పులు సత్యములును న్యాయములునై యున్నవని బలిపీఠ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ుట వి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నాలుగవ దూత తన పాత్రను సూర్యునిమీద కుమ్మ రింపగా మనుష్యులను అగ్నితో కాల్చుటకు సూర్యునికి అధికార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య్య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కాగా మనుష్యులు తీవ్రమైన వేడిమితో కాలిపోయి, యీ తెగుళ్లమీద అధికారముగల దేవుని నామమును దూషించి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ాని, ఆయనను మహిమ పరచునట్లు వారు మారుమనస్సు పొందినవారుక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అయిదవ దూత తన పాత్రను ఆ క్రూరమృగము యొక్క సింహాసనముమీద కుమ్మరింపగా, దాని రాజ్యము చీకటి కమ్మె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మీరు పోయి దేవుని కోపముతో నిండిన ఆ యేడు పాత్రలను భూమిమీద కుమ్మరించుడని ఆలయ ములోనుండి గొప్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నుష్యులు తమకు కలిగిన వేదననుబట్టి తమ నాలుకలు కరచుకొ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తమకు కలిగిన వేదనలను బట్టియు పుండ్లను బట్టియు పరలోకమందున్న దేవుని దూషించిరి గాని తమ క్రియలను మ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ారు మనస్సు పొందినవారు క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ఆరవ దూత తన పాత్రను యూఫ్రటీసు అను మహానదిమీద కుమ్మరింపగా తూర్పునుండి వచ్చు రాజులకు మార్గ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ిద్ధపరచబడునట్లు దాని నీళ్లు యెండి 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మరియు ఆ ఘటసర్పము నోట నుండియు క్రూరమృగము నోటనుండియు అబద్ధ ప్రవక్త నోటనుండియు కప్పలవంటి మూ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పవిత్రాత్మలు బయలువెడలగా చూచ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అవి సూచనలు చేయునట్టి దయ్యముల ఆత్మలే; అవి సర్వాధికారియైన దేవుని మహాదినమున జరుగు యుద్ధమున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ోకమంతట ఉన్న రాజులను పోగుచేయవలెనని వారియొద్దకు బయలు వెళ్ల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హెబ్రీభాషలో హార్‌ మెగిద్దోనను చోటుకు వారిని పోగు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్వరము ఆ యేడుగురు దేవదూతలతో చెప్పగా వి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ఇదిగో నేను దొంగవలె వచ్చుచున్నాను; తాను దిగంబరుడుగా సంచరించుచున్నందున జనులు తన దిసమొలను చూతురేమ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ని మెలకువగా ఉండి తన వస్త్రము కాపాడు కొనువాడు ధన్యు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ఏడవ దూత తన పాత్రను వాయుమండలముమీద కుమ్మరింపగాసమాప్తమైనదని చెప్పుచున్నయొక గొప్ప స్వరము గర్భాలయము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న్న సింహాసనము నుండి వ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అప్పుడు మెరుపులును ధ్వనులును ఉరుములును పుట్టెను, పెద్ద భూకంపమును కలిగెను. మనుష్యులు భూమి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ుట్టినది మొదలుకొని అట్టి మహాభూకంపము కలుగలేదు, అది అంత గొ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ప్రసిద్ధమైన మహాపట్టణము మూడు భాగములాయెను, అన్యజనుల పట్టణములు కూలిపోయెను, తన తీక్షణమైన ఉగ్రతయ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ద్యముగల పాత్రను మహా బబులోనునకు ఇయ్యవలెనని దానిని దేవుని సముఖమందు జ్ఞాపకము చ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ప్రతి ద్వీపము పారిపోయెను, పర్వతములు కనబడక 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అయిదేసి మణుగుల బరువుగల పెద్దవడగండ్లు ఆకాశము నుండి మనుష్యులమీద పడెను; ఆ వడగండ్ల దెబ్బ మిక్కిల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అంతట మొదటి దూత వెలుపలికి వచ్చి తన పాత్రను భూమిమీద కుమ్మరింపగా ఆ క్రూరమృగముయొక్క ముద్రగలవారిక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ొప్పదైనందున మనుష్యులు ఆ దెబ్బనుబట్టి దేవుని దూషిం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 ప్రతిమకు నమస్కారముచేయువారికిని బాధకరమైన చెడ్డ పు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రెండవ దూత తన పాత్రను సముద్రములో కుమ్మరింపగా సముద్రము పీనుగ రక్తము వంటిదాయెను. అందు వలన సముద్రము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న్న జీవజంతువులన్నియు చ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మూడవ దూత తన పాత్రను నదులలోను జలధారలలోను కుమ్మరింపగా అవి రక్తమ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అప్పుడు వర్తమాన భూతకాలములలో ఉండు పవిత్రుడా, పరిశుద్ధుల రక్తమును ప్రవక్తల రక్తముమ వ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2026-07-31T18:38:47Z</dcterms:created>
  <dcterms:modified xsi:type="dcterms:W3CDTF">2026-07-31T18:38:47Z</dcterms:modified>
  <dc:title>வெளி : 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