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 all of you the LORD from the heavens: praise him in the height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all of you him, all his angels: praise all of you him, all his hos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all of you him, all his angels: praise all of you him, all his host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Praise all of you him, sun and moon: praise him, all you stars of l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Praise him, all of you heavens of heavens, and all of you waters that be above the heaven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m praise the name of the LORD: for he commanded, and they were creat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also established them for ever and ever: he has made a decree which shall not pa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also established them for ever and ever: he has made a decree which shall not pa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raise the LORD from the earth, all of you dragons, and all deeps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ire, and hail; snow, and vapours; stormy wind fulfilling his word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ountains, and all hills; fruitful trees, and all cedars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asts, and all cattle; creeping things, and flying fowl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Kings of the earth, and all people; princes, and all judges of the earth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oth young men, and maidens; old men, and children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them praise the name of the LORD: for his name alone is excellent; his glory is above the earth and heave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them praise the name of the LORD: for his name alone is excellent; his glory is above the earth and heave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also exalts the horn of his people, the praise of all his saints; even of the children of Israel, a people near unto him. Praise all of you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also exalts the horn of his people, the praise of all his saints; even of the children of Israel, a people near unto him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வானங்களில் உள்ளவைகளே, கர்த்தரைத் துதியுங்கள்; உன்னதங்களில்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தூதர்களே, நீங்கள் யாவரும் அவரைத் துதியுங்கள்; அவருடைய சேனைகளே, நீங்கள் யாவரும் அவ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 சந்திரரே, அவரைத் துதியுங்கள்; பிரகாசமுள்ள சகல நட்சத்திரங்களே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ாதி வானங்களே, அவரைத் துதியுங்கள்; ஆகாயமண்டலத்தின் மேலுள்ள தண்ணீர்களே,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கர்த்தரின் நாமத்தைத் துதிக்கக்கடவது; அவர் கட்டளையிட அவைகள் சிருஷ்டி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ைகளை என்றைக்குமுள்ள சதாகாலங்களிலும் நிலைக்கும்படி செய்தார்; மாறாத பிரமாணத்தை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ம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ுள்ளவைகளே, கர்த்தரைத் துதியுங்கள்; மகா மச்சங்களே, சகல ஆழங்கள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னியே, கல்மழையே, உறைந்தமழையே, மூடுபனியே, அவர் சொற்படி செய்யும் பெருங்காற்ற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ைகளே, சகல மேடுகளே, கனிமரங்களே, சகல கேதுருக்கள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ட்டுமிருகங்களே, சகல நாட்டுமிருகங்களே ஊரும் பிராணிகளே, இறகுள்ள பறவ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ராஜாக்களே, சகல ஜனங்களே, பிரபுக்களே, பூமியிலுள்ள சகல நியாயாதிபதிகள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லிபரே கன்னிகைகளே, முதிர்வயதுள்ளவர்களே பிள்ளைகளே, கர்த்த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க்கும் வானத்திற்கும் மேல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ாட்டமாக, தம்முடைய ஜனத்திற்கு ஒரு கொம்பை உயர்த்தினார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2026-11-02T20:53:13Z</dcterms:created>
  <dcterms:modified xsi:type="dcterms:W3CDTF">2026-11-02T20:53:13Z</dcterms:modified>
  <dc:title>சங்கீதம் : 148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