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all of you the LORD from the heavens: praise him in the heigh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all of you him, all his angels: praise all of you him, all his hos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all of you him, all his angels: praise all of you him, all his host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raise all of you him, sun and moon: praise him, all you stars of l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raise him, all of you heavens of heavens, and all of you waters that be above the heaven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m praise the name of the LORD: for he commanded, and they were creat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also established them for ever and ever: he has made a decree which shall not pa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also established them for ever and ever: he has made a decree which shall not pa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raise the LORD from the earth, all of you dragons, and all deep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e, and hail; snow, and vapours; stormy wind fulfilling his word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ountains, and all hills; fruitful trees, and all cedar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asts, and all cattle; creeping things, and flying fowl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Kings of the earth, and all people; princes, and all judges of the earth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oth young men, and maidens; old men, and children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praise the name of the LORD: for his name alone is excellent; his glory is above the earth and heave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them praise the name of the LORD: for his name alone is excellent; his glory is above the earth and heav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also exalts the horn of his people, the praise of all his saints; even of the children of Israel, a people near unto him. Praise all of you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also exalts the horn of his people, the praise of all his saints; even of the children of Israel, a people near unto hi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ம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க்கும் வானத்திற்கும் மேல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ாட்டமாக, தம்முடைய ஜனத்திற்கு ஒரு கொம்பை உயர்த்தினார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2026-09-17T05:42:57Z</dcterms:created>
  <dcterms:modified xsi:type="dcterms:W3CDTF">2026-09-17T05:42:57Z</dcterms:modified>
  <dc:title>சங்கீதம்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