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presProps" Target="presProps.xml"/>
  <Relationship Id="rId25" Type="http://schemas.openxmlformats.org/officeDocument/2006/relationships/viewProps" Target="viewProps.xml"/>
  <Relationship Id="rId2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4944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7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து யூபிலி ஆண்ட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7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து விடுதலை வருஷ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7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ித்திய மகிழ்ச்சி தலைமேலிருக்க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7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ஞ்சலம் தவிப்பும் ஓடிப் போக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7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நன்மையும் அவர் கிருபை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7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றுமே நம்மைத் தொடர்ந்தி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7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ம் ராஜா யெகோவாயீ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7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ேவைகள் யாவையும் சந்திப்பா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7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கட்டுகள் யாவும் நீங்கி வி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7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ண்ணீரை இயேசு துடைத்திடுவ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7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ிறையிருப்பை மாற்றிடுவ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7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யெகோவா ஷாலோம் என்றும் நம்முடன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7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இழந்ததை நாம் பெற்றுக் கொள்வ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7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ந்தியாவை நாம் மீட்டுக் கொள்வ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7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யெகோவா நிசி முன் செல்கின்ற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7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யுத்தங்கள் நமக்காய் செய்திடுவ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7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ஜெபத்திற்கு பதில் கிடைத்தி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7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த்துரு நம் காலின் கீழ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7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ஜெயக் கொடியை பிடித்துக் கொண்ட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7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ஜெயமாய் வாழ்ந்திட உதவி செய்வார்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7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00">
  <a:themeElements>
    <a:clrScheme name="Theme10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0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0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2026-10-24T09:12:49Z</dcterms:created>
  <dcterms:modified xsi:type="dcterms:W3CDTF">2026-10-24T09:12:49Z</dcterms:modified>
  <dc:title>துதிப் பாடல்கள் : 372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