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9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yond the light of setting suns, 
Beyond the clouded sky, 
Beyond where starlight fades in night —
I have a home on high. 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 mansion there, . . . not made with hands, . . . 
A place . . prepared for me ; . . . 
And while God lives, and angels sing, . . . 
That home . . my home shall be. .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Beyond all pain, beyond all care, 
Beyond life's mystery, 
Beyond the range of time and change — 
My home's reserved for m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eyond where death's dark billows roll,
Beyond these scenes of night, 
I look, while gladness fills my soul, 
To yonder home of light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My sins and sorrows, strifes and fears, 
I bid them all farewell, 
High up amid the eternal years, 
With Christ, my Lord, to dwell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2026-11-01T22:54:11Z</dcterms:created>
  <dcterms:modified xsi:type="dcterms:W3CDTF">2026-11-01T22:54:11Z</dcterms:modified>
  <dc:title>Hymn : 957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