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ನ್ನ ಹೃದಯವು ಗರ್ವದ್ದಲ್ಲ; ನನ್ನ ಕಣ್ಣುಗಳು ಅಹಂಭಾವ ದವುಗಳೂ ಅಲ್ಲ; ದೊಡ್ಡ ವಿಷಯಗಳಲ್ಲಿಯ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ುಕಲಾರದವುಗಳಲ್ಲಿಯೂ ನಾನು ನಡೆದುಕೊಳ್ಳ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ೊಲೆ ಬಿಡಿಸಿದ ಕೂಸು ತನ್ನ ತಾಯಿಯ ಬಳಿಯಲ್ಲಿ ಇರುವ ಪ್ರಕಾರ ನಿಶ್ಚಯವಾಗಿ ನನ್ನನ್ನು ಸಂತೈಸಿಕೊಂಡು ಮೌನವಾಗ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ಪ್ರಾಣವು ಮೊಲೆ ಬಿಡಿಸಿದ ಕೂಸಿನ ಹಾಗೆ ನನ್ನ ಬಳಿಯಲ್ಲ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ು ಈಗಿನಿಂದ ಯುಗಯುಗಕ್ಕೂ ಕರ್ತನನ್ನು ಎದುರುನೋ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2026-10-20T08:40:35Z</dcterms:created>
  <dcterms:modified xsi:type="dcterms:W3CDTF">2026-10-20T08:40:35Z</dcterms:modified>
  <dc:title>ಕೀರ್ತನೆಗಳು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