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வீரர் வாரிக்கொள்ளப்படுகிறதென்ன? கர்த்தர் அவர்களைத் தன்ளினதால் அவர்கள் நிலைநிற்கவ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வீரர் வாரிக்கொள்ளப்படுகிறதென்ன? கர்த்தர் அவர்களைத் தன்ளினதால் அவர்கள் நிலைநிற்கவ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ேகரை இடறப்பண்ணுகிறார்; அவனவன் தனக்கடுத்தவன்மேல் விழுகிறான்; அவர்கள்: எழுந்திருங்கள், கொல்லுகிற பட்டயத்துக்குத் தப்ப நமது ஜனத்தண்டைக்கும், நாம் பிறந்த தேசத்துக்கும் திரும்பிப்போவோம் என்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ேகரை இடறப்பண்ணுகிறார்; அவனவன் தனக்கடுத்தவன்மேல் விழுகிறான்; அவர்கள்: எழுந்திருங்கள், கொல்லுகிற பட்டயத்துக்குத் தப்ப நமது ஜனத்தண்டைக்கும், நாம் பிறந்த தேசத்துக்கும் திரும்பிப்போவோம் என்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கிப்தின் ராஜாவாகிய பார்வோன் பாழாக்கப்பட்டான்; அவனுக்குக் குறித்த காலம் முடிந்ததென்று அங்கே சத்தமிட்டுச் சொல்லு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கிப்தின் ராஜாவாகிய பார்வோன் பாழாக்கப்பட்டான்; அவனுக்குக் குறித்த காலம் முடிந்ததென்று அங்கே சத்தமிட்டுச் சொல்லு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ர்வதங்களில் தாபோரும் சமுத்திரத்தின் அருகே கர்மேலும் இருக்கிற நிச்சயம்போல் அவன் வருவானென்று சேனைகளின் கர்த்தர் என்னும் நாமமுள்ள ராஜா தம்முடைய ஜீவனைக் கொண்டு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ர்வதங்களில் தாபோரும் சமுத்திரத்தின் அருகே கர்மேலும் இருக்கிற நிச்சயம்போல் அவன் வருவானென்று சேனைகளின் கர்த்தர் என்னும் நாமமுள்ள ராஜா தம்முடைய ஜீவனைக் கொண்டு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ர்வதங்களில் தாபோரும் சமுத்திரத்தின் அருகே கர்மேலும் இருக்கிற நிச்சயம்போல் அவன் வருவானென்று சேனைகளின் கர்த்தர் என்னும் நாமமுள்ள ராஜா தம்முடைய ஜீவனைக் கொண்டு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கிப்துதேசவாசியாகிய குமாரத்தியே, சிறையிருப்புக்குப் போகும் பிரயாண சாமான்களை ஆயத்தப்படுத்து, நோப் பாழாகும்; அது குடியில்லாமல் சுட்டெரிக்கப்பட்டுக் கிட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கிப்துதேசவாசியாகிய குமாரத்தியே, சிறையிருப்புக்குப் போகும் பிரயாண சாமான்களை ஆயத்தப்படுத்து, நோப் பாழாகும்; அது குடியில்லாமல் சுட்டெரிக்கப்பட்டுக் கிட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கிப்து மகா நேர்த்தியான கடாரி, அடிக்கிறவன் வடக்கேயிருந்து வருகி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ின் நடுவில் இருக்கிற அதின் கூலிப்படைகள் கொழுத்த காளைகள் போலிருக்கிறார்கள்; இவர்களும் நிற்காமல், திரும்பிக்கொண்டு ஏகமாய் ஓடிப்போவார்கள்; அவர்கள் விசாரிக்கப்படுகிற அவர்களுடைய ஆபத்துநாள் அவர்கள் மேல் வ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ின் நடுவில் இருக்கிற அதின் கூலிப்படைகள் கொழுத்த காளைகள் போலிருக்கிறார்கள்; இவர்களும் நிற்காமல், திரும்பிக்கொண்டு ஏகமாய் ஓடிப்போவார்கள்; அவர்கள் விசாரிக்கப்படுகிற அவர்களுடைய ஆபத்துநாள் அவர்கள் மேல் வ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பாம்பைபோல சீறிவருவான், இராணுவபலத்தோடே நடந்து, காடுவெட்டிகளைப்போல் கோடாரிகளோடு அதின்மேல் வரு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பாம்பைபோல சீறிவருவான், இராணுவபலத்தோடே நடந்து, காடுவெட்டிகளைப்போல் கோடாரிகளோடு அதின்மேல் வரு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பாம்பைபோல சீறிவருவான், இராணுவபலத்தோடே நடந்து, காடுவெட்டிகளைப்போல் கோடாரிகளோடு அதின்மேல் வரு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ண்ணப்படாத மரங்களாயிருந்தாலும் அந்தக் காட்டை வெட்டுவார்கள் என்று கர்த்தர் சொல்லுகிறார்; அவர்கள் வெட்டுக்கிளிகளைப் பார்க்கிலும் அதிகமானவர்கள், அவர்களுக்குத் தொகைய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ண்ணப்படாத மரங்களாயிருந்தாலும் அந்தக் காட்டை வெட்டுவார்கள் என்று கர்த்தர் சொல்லுகிறார்; அவர்கள் வெட்டுக்கிளிகளைப் பார்க்கிலும் அதிகமானவர்கள், அவர்களுக்குத் தொகைய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கிப்தின் குமாரத்தி கலங்குவாள்; வடதிசை ஜனத்தின் கையில் ஒப்புக்கொடுக்கப்படுவ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ின் தேவனாகிய சேனைகளின் கர்த்தர் சொல்லுகிறது என்னவென்றால்; இதோ, நான் நோ என்னும் பட்டணத்திலுள்ள திரளான ஜனங்களையும், பார்வோனையும், எகிப்தையும், அதின் தேவர்களையும், அதின் ராஜாக்களையும், பார்வோனையும், அவனை நம்பியிருக்கிறவர்களையும் விசாரித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ின் தேவனாகிய சேனைகளின் கர்த்தர் சொல்லுகிறது என்னவென்றால்; இதோ, நான் நோ என்னும் பட்டணத்திலுள்ள திரளான ஜனங்களையும், பார்வோனையும், எகிப்தையும், அதின் தேவர்களையும், அதின் ராஜாக்களையும், பார்வோனையும், அவனை நம்பியிருக்கிறவர்களையும் விசாரித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பிராணனை வாங்கத் தேடுகிறவர்களின் கையிலும், பாபிலோன் ராஜாவாகிய நேபுகாத்நேச்சாரின் கையிலும், அவனுடைய சேவகரின் கையிலும், அவர்களை ஒப்புக்கொடுப்பேன்; அதற்குப்பின்பு அது பூர்வகாலத்தில் இருந்ததுபோல் குடியேற்றப்படும் என்று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பிராணனை வாங்கத் தேடுகிறவர்களின் கையிலும், பாபிலோன் ராஜாவாகிய நேபுகாத்நேச்சாரின் கையிலும், அவனுடைய சேவகரின் கையிலும், அவர்களை ஒப்புக்கொடுப்பேன்; அதற்குப்பின்பு அது பூர்வகாலத்தில் இருந்ததுபோல் குடியேற்றப்படும் என்று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பிராணனை வாங்கத் தேடுகிறவர்களின் கையிலும், பாபிலோன் ராஜாவாகிய நேபுகாத்நேச்சாரின் கையிலும், அவனுடைய சேவகரின் கையிலும், அவர்களை ஒப்புக்கொடுப்பேன்; அதற்குப்பின்பு அது பூர்வகாலத்தில் இருந்ததுபோல் குடியேற்றப்படும் என்று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தாசனாகிய யாக்கோபே, நீ பயப்படாதே; இஸ்ரவேலே, நீ கலங்காதே; இதோ, நான் உன்னைத் தூரத்திலும், உன் சந்ததியை அவர்கள் சிறையிருப்பின் தேசத்திலுமிருந்து விடுவித்து இரட்சிப்பேன்; அப்பொழுது யாக்கோபு திரும்பிவந்து, அமைதியோடும் சாங்கோபாங்கத்தோடும் இருப்பான்; அவனைத் தத்தளிக்கப்பண்ணுவார் இ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தாசனாகிய யாக்கோபே, நீ பயப்படாதே; இஸ்ரவேலே, நீ கலங்காதே; இதோ, நான் உன்னைத் தூரத்திலும், உன் சந்ததியை அவர்கள் சிறையிருப்பின் தேசத்திலுமிருந்து விடுவித்து இரட்சிப்பேன்; அப்பொழுது யாக்கோபு திரும்பிவந்து, அமைதியோடும் சாங்கோபாங்கத்தோடும் இருப்பான்; அவனைத் தத்தளிக்கப்பண்ணுவார் இல்லை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தாசனாகிய யாக்கோபே, நீ பயப்படாதே; இஸ்ரவேலே, நீ கலங்காதே; இதோ, நான் உன்னைத் தூரத்திலும், உன் சந்ததியை அவர்கள் சிறையிருப்பின் தேசத்திலுமிருந்து விடுவித்து இரட்சிப்பேன்; அப்பொழுது யாக்கோபு திரும்பிவந்து, அமைதியோடும் சாங்கோபாங்கத்தோடும் இருப்பான்; அவனைத் தத்தளிக்கப்பண்ணுவார் இ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தாசனாகிய யாக்கோபே, நீ பயப்படாதே என்று கர்த்தர் சொல்லுகிறார்; நான் உன்னுடனே இருக்கிறேன்; உன்னைத் துரத்திவிட்ட எல்லா ஜாதிகளையும் நான் நிர்மூலமாக்குவேன்; உன்னையோ நான் நிர்மூலமாக்காமல், உன்னை மட்டாய் தண்டிப்பேன்; ஆனாலும் உன்னை நான் குற்றமில்லாமல் நீங்கலாக விடுவதில்லையென்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தாசனாகிய யாக்கோபே, நீ பயப்படாதே என்று கர்த்தர் சொல்லுகிறார்; நான் உன்னுடனே இருக்கிறேன்; உன்னைத் துரத்திவிட்ட எல்லா ஜாதிகளையும் நான் நிர்மூலமாக்குவேன்; உன்னையோ நான் நிர்மூலமாக்காமல், உன்னை மட்டாய் தண்டிப்பேன்; ஆனாலும் உன்னை நான் குற்றமில்லாமல் நீங்கலாக விடுவதில்லையென்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தாசனாகிய யாக்கோபே, நீ பயப்படாதே என்று கர்த்தர் சொல்லுகிறார்; நான் உன்னுடனே இருக்கிறேன்; உன்னைத் துரத்திவிட்ட எல்லா ஜாதிகளையும் நான் நிர்மூலமாக்குவேன்; உன்னையோ நான் நிர்மூலமாக்காமல், உன்னை மட்டாய் தண்டிப்பேன்; ஆனாலும் உன்னை நான் குற்றமில்லாமல் நீங்கலாக விடுவதில்லையென்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தாசனாகிய யாக்கோபே, நீ பயப்படாதே என்று கர்த்தர் சொல்லுகிறார்; நான் உன்னுடனே இருக்கிறேன்; உன்னைத் துரத்திவிட்ட எல்லா ஜாதிகளையும் நான் நிர்மூலமாக்குவேன்; உன்னையோ நான் நிர்மூலமாக்காமல், உன்னை மட்டாய் தண்டிப்பேன்; ஆனாலும் உன்னை நான் குற்றமில்லாமல் நீங்கலாக விடுவதில்லையென்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ுறஜாதிகளுக்கு விரோதமாய் எரேமியா தீர்க்கதரிசிக்கு உண்டான கர்த்தருடைய வசனம்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கிப்தைக்குறித்தும், ஐப்பிராத்து நதியண்டையில் கர்கேமிசிலே இருந்ததும் பாபிலோன் ராஜாவாகிய நேபுகாத்நேச்சார், யோசியாவின் குமாரனாகிய யோயாக்கீம் என்னும் யூதா ராஜாவின் நாலாம் வருஷத்திலே முறிய அடித்ததுமான பார்வோன்நேகோ என்னப்பட்ட எகிப்து ராஜாவின் ராணுவத்தைக்குறித்தும் அவர் சொல்லுகிறது என்னவென்றால்: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கிப்தைக்குறித்தும், ஐப்பிராத்து நதியண்டையில் கர்கேமிசிலே இருந்ததும் பாபிலோன் ராஜாவாகிய நேபுகாத்நேச்சார், யோசியாவின் குமாரனாகிய யோயாக்கீம் என்னும் யூதா ராஜாவின் நாலாம் வருஷத்திலே முறிய அடித்ததுமான பார்வோன்நேகோ என்னப்பட்ட எகிப்து ராஜாவின் ராணுவத்தைக்குறித்தும் அவர் சொல்லுகிறது என்னவென்றால்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கிப்தைக்குறித்தும், ஐப்பிராத்து நதியண்டையில் கர்கேமிசிலே இருந்ததும் பாபிலோன் ராஜாவாகிய நேபுகாத்நேச்சார், யோசியாவின் குமாரனாகிய யோயாக்கீம் என்னும் யூதா ராஜாவின் நாலாம் வருஷத்திலே முறிய அடித்ததுமான பார்வோன்நேகோ என்னப்பட்ட எகிப்து ராஜாவின் ராணுவத்தைக்குறித்தும் அவர் சொல்லுகிறது என்னவென்றால்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கிப்தைக்குறித்தும், ஐப்பிராத்து நதியண்டையில் கர்கேமிசிலே இருந்ததும் பாபிலோன் ராஜாவாகிய நேபுகாத்நேச்சார், யோசியாவின் குமாரனாகிய யோயாக்கீம் என்னும் யூதா ராஜாவின் நாலாம் வருஷத்திலே முறிய அடித்ததுமான பார்வோன்நேகோ என்னப்பட்ட எகிப்து ராஜாவின் ராணுவத்தைக்குறித்தும் அவர் சொல்லுகிறது என்னவென்றால்: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ேடகங்களையும் பரிசைகளையும் ஆயத்தம்பண்ணி, யுத்தத்துக்கு வார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ுதிரைவீரரே, குதிரைகளின் மேல் சேணங்களை வைத்து ஏறி, தலைச்சீராயை அணிந்துகொண்டு நில்லுங்கள்; ஈட்டிகளைத் துலக்கி, கவசங்களைத் தரித்துக்கொள்ளுங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ுதிரைவீரரே, குதிரைகளின் மேல் சேணங்களை வைத்து ஏறி, தலைச்சீராயை அணிந்துகொண்டு நில்லுங்கள்; ஈட்டிகளைத் துலக்கி, கவசங்களைத் தரித்துக்கொள்ளுங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கலங்கி, பின்வாங்குகிறதை நான் காண்கிறதென்ன? சுற்றிலுமுண்டான பயங்கரத்தினிமித்தம் அவர்களுடைய பராக்கிரமசாலிகள் முறியுண்டு, திரும்பிப்பாராமல் ஓட்டமாய் ஓடிப்போகிறார்கள் என்று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கலங்கி, பின்வாங்குகிறதை நான் காண்கிறதென்ன? சுற்றிலுமுண்டான பயங்கரத்தினிமித்தம் அவர்களுடைய பராக்கிரமசாலிகள் முறியுண்டு, திரும்பிப்பாராமல் ஓட்டமாய் ஓடிப்போகிறார்கள் என்று கர்த்த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ேகமாய் ஓடுகிறவன் ஓடிப்போகவேண்டாம்; பராக்கிரமசாலி தப்பிப்போகவேண்டாம்; வடக்கே ஐப்பிராத்து நதியண்டையிலே அவர்கள் இடறிவிழு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ேகமாய் ஓடுகிறவன் ஓடிப்போகவேண்டாம்; பராக்கிரமசாலி தப்பிப்போகவேண்டாம்; வடக்கே ஐப்பிராத்து நதியண்டையிலே அவர்கள் இடறிவிழுவ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ரவாகம்போல் புரண்டுவருகிற இவன் யார்? அலைகள் மோதியடிக்கிற நதிகள்போல் எழும்பிவருகிற இவன் யார்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கிப்தியனே பிரவாகத்தைப் போல் புரண்டுவருகிறான், அவனே அலைகள் மோதியடிக்கிற நதிகள்போல எழும்பிவருகிறான்; நான் போய், தேசத்தை மூடி, நகரத்தையும் அதில் குடியிருக்கிறவர்களையும் அழிப்பேன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கிப்தியனே பிரவாகத்தைப் போல் புரண்டுவருகிறான், அவனே அலைகள் மோதியடிக்கிற நதிகள்போல எழும்பிவருகிறான்; நான் போய், தேசத்தை மூடி, நகரத்தையும் அதில் குடியிருக்கிறவர்களையும் அழிப்பேன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கிப்தியனே பிரவாகத்தைப் போல் புரண்டுவருகிறான், அவனே அலைகள் மோதியடிக்கிற நதிகள்போல எழும்பிவருகிறான்; நான் போய், தேசத்தை மூடி, நகரத்தையும் அதில் குடியிருக்கிறவர்களையும் அழிப்பேன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ுதிரைகளே, போய் ஏறுங்கள்; இரதங்களே, கடகட என்று ஓடுங்கள்; பராக்கிரமசாலிகளும், கேடகம் பிடிக்கிற எத்தியோப்பியரும், பூத்தியரும், வில்லைபிடித்து நாணேற்றுகிற லீதியரும் புறப்படக்கடவ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ுதிரைகளே, போய் ஏறுங்கள்; இரதங்களே, கடகட என்று ஓடுங்கள்; பராக்கிரமசாலிகளும், கேடகம் பிடிக்கிற எத்தியோப்பியரும், பூத்தியரும், வில்லைபிடித்து நாணேற்றுகிற லீதியரும் புறப்படக்கடவ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ாலும், இது சேனைகளின் கர்த்தராகிய ஆண்டவரின் நாளும், அவர் தம்முடைய சத்துருக்களுக்கு நீதியைச் சரிக்கட்டுகிற நாளுமாயிருக்கிறது; ஆகையால், பட்டயம் பட்சித்து, அவர்களுடைய இரத்தத்தால் திருப்தியாகி வெறித்திருக்கும்; வடதேசத்தில் ஐப்பிராத்து நதியண்டையிலே சேனைகளின் கர்த்தராகிய ஆண்டவருக்கு ஒரு யாகமும் உண்ட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ாலும், இது சேனைகளின் கர்த்தராகிய ஆண்டவரின் நாளும், அவர் தம்முடைய சத்துருக்களுக்கு நீதியைச் சரிக்கட்டுகிற நாளுமாயிருக்கிறது; ஆகையால், பட்டயம் பட்சித்து, அவர்களுடைய இரத்தத்தால் திருப்தியாகி வெறித்திருக்கும்; வடதேசத்தில் ஐப்பிராத்து நதியண்டையிலே சேனைகளின் கர்த்தராகிய ஆண்டவருக்கு ஒரு யாகமும் உண்ட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ாலும், இது சேனைகளின் கர்த்தராகிய ஆண்டவரின் நாளும், அவர் தம்முடைய சத்துருக்களுக்கு நீதியைச் சரிக்கட்டுகிற நாளுமாயிருக்கிறது; ஆகையால், பட்டயம் பட்சித்து, அவர்களுடைய இரத்தத்தால் திருப்தியாகி வெறித்திருக்கும்; வடதேசத்தில் ஐப்பிராத்து நதியண்டையிலே சேனைகளின் கர்த்தராகிய ஆண்டவருக்கு ஒரு யாகமும் உண்ட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னாலும், இது சேனைகளின் கர்த்தராகிய ஆண்டவரின் நாளும், அவர் தம்முடைய சத்துருக்களுக்கு நீதியைச் சரிக்கட்டுகிற நாளுமாயிருக்கிறது; ஆகையால், பட்டயம் பட்சித்து, அவர்களுடைய இரத்தத்தால் திருப்தியாகி வெறித்திருக்கும்; வடதேசத்தில் ஐப்பிராத்து நதியண்டையிலே சேனைகளின் கர்த்தராகிய ஆண்டவருக்கு ஒரு யாகமும் உண்ட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கிப்தின் குமாரத்தியாகிய கன்னிகையே, நீ கீலேயாத்துக்குப் போய், பிசின் தைலம் வாங்கு; திரளான அவிழ்தங்களை நீ கூட்டுகிறது விருதா, உனக்கு ஆரோக்கியமுண்டாகாது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கிப்தின் குமாரத்தியாகிய கன்னிகையே, நீ கீலேயாத்துக்குப் போய், பிசின் தைலம் வாங்கு; திரளான அவிழ்தங்களை நீ கூட்டுகிறது விருதா, உனக்கு ஆரோக்கியமுண்டாகா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ாதிகள் உன் இலச்சையைக் கேள்விப்பட்டார்கள்; உன் கூக்குரலால் தேசம் நிறைந்தது; பராக்கிரமசாலியின்மேல் பராக்கிரமசாலி இடறி, இருவரும் ஏகமாய் விழுந்தார்கள்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ஜாதிகள் உன் இலச்சையைக் கேள்விப்பட்டார்கள்; உன் கூக்குரலால் தேசம் நிறைந்தது; பராக்கிரமசாலியின்மேல் பராக்கிரமசாலி இடறி, இருவரும் ஏகமாய் விழுந்தார்கள் என்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கிப்துதேசத்தை அழிக்கப் பாபிலோன் ராஜாவாகிய நேபுகாத் நேச்சார் வருவானென்பதைக்குறித்து, எரேமியா தீர்க்கதரிசியினிடத்தில் கர்த்தர் சொன்ன வசனம்: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யத்தப்பட்டு நில், பட்டயம் உன்னைச் சுற்றிலும் உண்டானதைப் பட்சித்துபோடுகிறதென்று சொல்லி, எகிப்திலே அறிவித்து, மிக்தோலிலே கூறி, நோப்பிலும் தக்பானேசிலும் பிரசித்தம்பண்ணுங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யத்தப்பட்டு நில், பட்டயம் உன்னைச் சுற்றிலும் உண்டானதைப் பட்சித்துபோடுகிறதென்று சொல்லி, எகிப்திலே அறிவித்து, மிக்தோலிலே கூறி, நோப்பிலும் தக்பானேசிலும் பிரசித்தம்பண்ண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6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মিশর, তোমার শক্তিশালী সৈন্যরা নিহত হবে| তারা আর উঠে দাঁড়াতে পারবে না| কারণ তারা উঠে দাঁড়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েই প্রভু তাদের ধাক্কা মেরে ফেলে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ঐ সৈন্যরা বার বার হোঁচট খেযে একে অন্যের ঘাড়ের ওপর পড়বে| তারা বলবে, ‘চলো ওঠো আমরা ফিরে য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দের দেশে, নিজেদের লোকের কাছে| শএুরা আমাদের পরাজিত করেছে সুতরাং আমাদের তো চলে য়েতেই হব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াদের স্বদেশে ফিরে গিয়ে সৈন্যরা বলবে, ফরৌণ শুধু মুখে বড় বড় কথা বলে| রাজার গৌরবের সময় ফুরি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ছ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 হল রাজার বাণী| রাজাই হলেন প্রভু সর্বশক্তিমান| “আমি আছি এটা য়েমন নিশ্চিত, আমি প্রতিশ্রু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চ্ছি, এক ক্ষমতাশালী নেতা আসবে| সে হবে সমুদ্রের সন্নিকটে স্থির ভাবে দাঁড়িয়ে থাকা তাবোর এবং কর্ম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বতের মতো বিশ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মিশরের লোকরা, জিনিসপত্র গুছিযে নিয়ে নির্বাসনে যাবার জন্য প্রস্তুত হও| কারণ নোফে ও অন্যা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হরগুলি ধ্বংস হয়ে শূন্য মরুভূমিতে পরিণত হবে, কেউ সেখানে বাস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মিশর হল একটি রুপসী গাইয়ের মতো, কিন্তু তাকে বিরক্ত করতে উত্তর দিক থেকে ঘোড়া দংশক মাছি আস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মিশর সেনাবাহিনীর ভাড়াটে সৈন্যরা হল তরুণী গাভীর মতো| তারা কখনো শক্তিশালী আক্রমণের বিরুদ্ধে লড়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বে না| তারা দৌড়ে পালাবে| তাদেরও শেষ হবার সময় ঘনিয়ে আসছে| শীঘ্রই তারা শাস্তি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মিশর শুধু সাপের মতো হিসহিস শব্দ করে ফুঁসবে আর পালানোর চেষ্টা করবে| শএুপক্ষ এমশঃ তার কাছে এগ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বে| এবং মিশরের সৈন্যরা শুধু আপ্রাণ চেষ্টা করে যাবে কি করে পালিয়ে যাওয়া যায়| শএুদল কুঠার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িশরকে আক্রমণ করবে| তারা য়েন গাছ কেটে ফেলছে এমন লোকদের মত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্রভু এই কথাগুলি বলেন, “অরণ্যের গাছ কাটার মতো তারা মিশরের সৈন্যদের কেটে ফেলবে| মিশরের সৈ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ংখ্যা অসংখ্য হলেও তারা কেউ ছাড়া পাবে না| শএুপক্ষের সৈন্যরা হল পঙ্গপালের মতো অগুনত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মিশর লজ্জিত হবে| উত্তরের শএুপক্ষ তাকে পরাজিত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প্রভু সর্বশক্তিমান, ইস্রায়েলের ঈশ্বর বলেন, “খুব শীঘ্রই আমি থীবসদের দেবতা, অম্মোনকে শাস্তি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আমি ফরৌণকে, মিশরকে ও তার দেবতাদেরও শাস্তি দেব| ফরৌণের ওপর নির্ভরশীল লোকদেরও আমি শাস্তি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শএুপক্ষের কাছে আমি ঐ লোকদের পরাজিত করব| শএুসেনা তাদের হত্যা করতে চায়| আমি ঐ লোকদের বাবিলের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বূখদ্রিত্‌সর ও তার অনুচরদের হাতে তুলে দেব|”“অতীতে মিশরে শান্তি বিরাজ করতো| এবং এই সমস্ত সমস্যাগুল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টে যাবার পর মিশরে আবার শান্তি ফিরে আসবে|” প্রভু এই কথা ব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“যাকোব, আমার অনুচর, আমার সেবক, ভীত হযো না| ভয় পেও না ইস্রায়েল| আমি তোমাকে ঐ সব দূর দেশের হা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রক্ষা করব| তোমার নির্বাসিত সন্তানদের আমি রক্ষা করব| যাকোবে আবার নিরাপত্তা ও শান্তি ফিরে আস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উ আর তাকে ভয় দেখাতে পার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প্রভু এই কথাগুলি বলেছিলেন, “যাকোব আমার সেবক, ভয় পেও না| আমি তোমার সঙ্গে আছি| আমি তোমাকে ভিন্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য় পাঠিয়েছি কিন্তু তোমাকে পুরোপুরি ধ্বংস করিনি| অথচ আমি অন্যান্য দেশগুলোকে ধ্বংস করে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রাপ কাজ করার ফলস্বরূপ তুমি আজ সাজা প্রাপ্ত| আমি তোমাকে শাস্তি না দিয়ে ছেড়ে দিতে পারি না|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কে শাস্তি দেব, কিন্তু আমি সেটি ন্যায়পরায়ণভাবে কর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অন্যান্য জাতিগুলি সম্বন্ধে ভাব্বাদী যিরমিয়র কাছে এই বার্তাগুলি এস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ই বার্তা হল মিশর ও মিশরের রাজা ফরৌণ-নখোর সৈন্যবাহিনীর জন্যে| নখোর সৈন্যরা ফরাত্‌ নদীর তী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্কমীশ শহরে বাবিলের রাজা নবূখদ্রিত্‌সরের কাছে পরাজিত হয়েছিল| রাজা য়োশিযের পুত্র রাজা যিহোয়াকী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খন তার রাজত্বের চতুর্থ বছরে ছিল সেই সময় নবূখদ্রিত্‌সর ফরৌন-নখোর সৈন্যদের পরাজিত করেছিল| এই হল মিশ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পর্কিত প্রভুর বার্ত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তোমরা ছোট এবং বড় ঢাল নিয়ে যুদ্ধের জন্য এগিয়ে য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ৈন্যরা, তোমরা তোমাদের অশ্বদের প্রস্তুত করবে এবং তাদের ওপর বসবে| যুদ্ধক্ষেত্রের ভেতরে দুর্বার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গিয়ে যাও| তোমাদের শিরস্ত্রাণ পরে নাও; তোমাদের বর্শাকে ঘষা-মাজা করে নাও এবং তোমাদের বর্ম পরে ন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ি কি দেখতে পাচ্ছি? সৈন্যরা ভীত সন্ত্রস্ত হয়ে ছুটে পালাচ্ছে| তাদের সাহসী সৈন্যরা পরাজিত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ুত দৌড়চ্ছে, পিছন ফিরে তাকাচ্ছে না| সেখানে চতুর্দিকে বিপদ|” প্রভু এই কথাগুলি ব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দ্রুতগামী লোকরা আর দৌড়তে পারছে না| শক্তিশালী সৈন্যরা পালাতে পারছে না| তারা হোঁচট খেযে প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চ্ছে| ফরাত্‌ নদীর তীরে, উত্তরদিকে এই ঘটনা ঘট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নীল নদের মতো কে এগিয়ে আসছে? কে এগিয়ে আসছে দ্রুতগামী শক্তিশালী নদীর মত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মিশর নীল নদের মতো জেগে ওঠো, একটি বেগবান ও শক্তিশালী নদীর মত| শক্তিশালী দ্রুতগামী নদীর মতো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ছে সে মিশর| মিশর বলল, ‘আমি আসব এবং পৃথিবীকে গ্রাস করব| আমি ধ্বংস করব শহরগুলিকে এবং সেই শহ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ুষক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অশ্বারোহী সৈন্যরা যুদ্ধে ঝাঁপিয়ে পড়ো| রথচালকরা, দ্রুত ছোটাও রথের চাকা| বীর য়োদ্ধা এগিয়ে চ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ূশ এবং পূটিয সৈন্যগণ, তোমাদের বর্মগুলি বহন কর| লূদীয় সৈন্যগণ, তোমাদের ধনুকগুলো ব্যবহার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কিন্তু সে সময় আমাদের প্রভু সর্বশক্তিমান জয়ী হবেন| সেই সময় তিনি তাদের য়োগ্য শাস্তি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তরবারি ততক্ষণ হত্যা করে যাবে যতক্ষণ না তাদের রক্তের জন্য তাঁর তৃষ্ণা নিবারন হয়| এটা হবে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মালিক, প্রভু সর্বশক্তিমানের জন্য একটি উত্সর্গ আছে| ফরাত্‌ নদীর ধারে ঐ দেশের উত্তর দিকে মিশ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ৈন্যদল হল সেই উত্সর্গ| তাই এগুলি ঘট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“মিশর তুমি তোমার রয়োজনীয় ওষুধের জন্য গিলিয়দে যাবে| তুমি প্রচুর ওষুধ পাবে কিন্তু তাতে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 হবে না| তুমি কখনও সুস্থ হয়ে উঠবে না| তোমার ক্ষত কোনদিন স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অন্যান্য জাতিগুলি তোমার কান্না শুনতে পাবে| তোমার কান্না শোনা যাবে সমগ্র পৃথিবী জুড়ে| কারণ এক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বীরয়োদ্ধা’ আরেক জনের ওপর হুমড়ি খেযে পড়বে| কিন্তু তারা দুজনেই এক সঙ্গে মাটিতে আছাড় খ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নবূখদ্রিত্‌সর আসছে মিশর আক্রমণ করতে| এই ব্যাপারে প্রভুর বার্তা এল ভাব্বাদী যিরমিয়র কা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মিশরে, মিগ্দোল শহরে, নোফে এবং তফন্হেষ শহরেও এই বার্তা ঘোষণা করে দাও| ‘যুদ্ধের জন্য প্রস্তুত হ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ন? কারণ তোমাদের চারপাশের সমস্ত জাতিসমূহ তরবারি দ্বারা নিহত হচ্ছ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2026-10-21T09:36:35Z</dcterms:created>
  <dcterms:modified xsi:type="dcterms:W3CDTF">2026-10-21T09:36:35Z</dcterms:modified>
  <dc:title>যিরমিয় : 46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